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98" r:id="rId3"/>
    <p:sldId id="299" r:id="rId4"/>
    <p:sldId id="300" r:id="rId5"/>
    <p:sldId id="301" r:id="rId6"/>
    <p:sldId id="297" r:id="rId7"/>
    <p:sldId id="264" r:id="rId8"/>
    <p:sldId id="259" r:id="rId9"/>
    <p:sldId id="260" r:id="rId10"/>
    <p:sldId id="267" r:id="rId11"/>
    <p:sldId id="276" r:id="rId12"/>
    <p:sldId id="262" r:id="rId13"/>
    <p:sldId id="268" r:id="rId14"/>
    <p:sldId id="269" r:id="rId15"/>
    <p:sldId id="270" r:id="rId16"/>
    <p:sldId id="271" r:id="rId17"/>
    <p:sldId id="272" r:id="rId18"/>
    <p:sldId id="273" r:id="rId19"/>
    <p:sldId id="274" r:id="rId20"/>
    <p:sldId id="263" r:id="rId21"/>
    <p:sldId id="278" r:id="rId22"/>
    <p:sldId id="279" r:id="rId23"/>
    <p:sldId id="280" r:id="rId24"/>
    <p:sldId id="281" r:id="rId25"/>
    <p:sldId id="282" r:id="rId26"/>
    <p:sldId id="283" r:id="rId27"/>
    <p:sldId id="285" r:id="rId28"/>
    <p:sldId id="286" r:id="rId29"/>
    <p:sldId id="287" r:id="rId30"/>
    <p:sldId id="288" r:id="rId31"/>
    <p:sldId id="289" r:id="rId32"/>
    <p:sldId id="290" r:id="rId33"/>
    <p:sldId id="291" r:id="rId34"/>
    <p:sldId id="265" r:id="rId35"/>
    <p:sldId id="266"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D7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0" d="100"/>
          <a:sy n="50" d="100"/>
        </p:scale>
        <p:origin x="1934" y="7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ern\Desktop\stage\Book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ern\Desktop\stage\Book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fr-FR"/>
              <a:t>Bunr</a:t>
            </a:r>
            <a:r>
              <a:rPr lang="fr-FR" baseline="0"/>
              <a:t> up</a:t>
            </a:r>
            <a:endParaRPr lang="fr-F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lineChart>
        <c:grouping val="standard"/>
        <c:varyColors val="0"/>
        <c:ser>
          <c:idx val="0"/>
          <c:order val="0"/>
          <c:spPr>
            <a:ln w="22225" cap="rnd" cmpd="sng" algn="ctr">
              <a:solidFill>
                <a:schemeClr val="accent4"/>
              </a:solidFill>
              <a:round/>
            </a:ln>
            <a:effectLst/>
          </c:spPr>
          <c:marker>
            <c:symbol val="none"/>
          </c:marker>
          <c:cat>
            <c:numRef>
              <c:f>Sheet1!$P$15:$P$50</c:f>
              <c:numCache>
                <c:formatCode>d\-mmm</c:formatCode>
                <c:ptCount val="36"/>
                <c:pt idx="0">
                  <c:v>44983</c:v>
                </c:pt>
                <c:pt idx="1">
                  <c:v>44984</c:v>
                </c:pt>
                <c:pt idx="2">
                  <c:v>44985</c:v>
                </c:pt>
                <c:pt idx="3">
                  <c:v>44986</c:v>
                </c:pt>
                <c:pt idx="4">
                  <c:v>44987</c:v>
                </c:pt>
                <c:pt idx="5">
                  <c:v>44988</c:v>
                </c:pt>
                <c:pt idx="6">
                  <c:v>44989</c:v>
                </c:pt>
                <c:pt idx="7">
                  <c:v>44990</c:v>
                </c:pt>
                <c:pt idx="8">
                  <c:v>44991</c:v>
                </c:pt>
                <c:pt idx="9">
                  <c:v>44992</c:v>
                </c:pt>
                <c:pt idx="10">
                  <c:v>44993</c:v>
                </c:pt>
                <c:pt idx="11">
                  <c:v>44994</c:v>
                </c:pt>
                <c:pt idx="12">
                  <c:v>44995</c:v>
                </c:pt>
                <c:pt idx="13">
                  <c:v>44996</c:v>
                </c:pt>
                <c:pt idx="14">
                  <c:v>44997</c:v>
                </c:pt>
                <c:pt idx="15">
                  <c:v>44998</c:v>
                </c:pt>
                <c:pt idx="16">
                  <c:v>44999</c:v>
                </c:pt>
                <c:pt idx="17">
                  <c:v>45000</c:v>
                </c:pt>
                <c:pt idx="18">
                  <c:v>45001</c:v>
                </c:pt>
                <c:pt idx="19">
                  <c:v>45002</c:v>
                </c:pt>
                <c:pt idx="20">
                  <c:v>45003</c:v>
                </c:pt>
                <c:pt idx="21">
                  <c:v>45004</c:v>
                </c:pt>
                <c:pt idx="22">
                  <c:v>45005</c:v>
                </c:pt>
                <c:pt idx="23">
                  <c:v>45006</c:v>
                </c:pt>
                <c:pt idx="24">
                  <c:v>45007</c:v>
                </c:pt>
                <c:pt idx="25">
                  <c:v>45008</c:v>
                </c:pt>
                <c:pt idx="26">
                  <c:v>45009</c:v>
                </c:pt>
                <c:pt idx="27">
                  <c:v>45010</c:v>
                </c:pt>
                <c:pt idx="28">
                  <c:v>45011</c:v>
                </c:pt>
                <c:pt idx="29">
                  <c:v>45012</c:v>
                </c:pt>
                <c:pt idx="30">
                  <c:v>45013</c:v>
                </c:pt>
                <c:pt idx="31">
                  <c:v>45014</c:v>
                </c:pt>
                <c:pt idx="32">
                  <c:v>45015</c:v>
                </c:pt>
                <c:pt idx="33">
                  <c:v>45016</c:v>
                </c:pt>
                <c:pt idx="34">
                  <c:v>45017</c:v>
                </c:pt>
                <c:pt idx="35">
                  <c:v>45018</c:v>
                </c:pt>
              </c:numCache>
            </c:numRef>
          </c:cat>
          <c:val>
            <c:numRef>
              <c:f>Sheet1!$Q$15:$Q$50</c:f>
              <c:numCache>
                <c:formatCode>General</c:formatCode>
                <c:ptCount val="36"/>
                <c:pt idx="0">
                  <c:v>0</c:v>
                </c:pt>
                <c:pt idx="1">
                  <c:v>8</c:v>
                </c:pt>
                <c:pt idx="2">
                  <c:v>20</c:v>
                </c:pt>
                <c:pt idx="3">
                  <c:v>40</c:v>
                </c:pt>
                <c:pt idx="4">
                  <c:v>52</c:v>
                </c:pt>
                <c:pt idx="5">
                  <c:v>62</c:v>
                </c:pt>
                <c:pt idx="6">
                  <c:v>84</c:v>
                </c:pt>
                <c:pt idx="7">
                  <c:v>84</c:v>
                </c:pt>
                <c:pt idx="8">
                  <c:v>104</c:v>
                </c:pt>
                <c:pt idx="9">
                  <c:v>116</c:v>
                </c:pt>
                <c:pt idx="10">
                  <c:v>121</c:v>
                </c:pt>
                <c:pt idx="11">
                  <c:v>125</c:v>
                </c:pt>
                <c:pt idx="12">
                  <c:v>142</c:v>
                </c:pt>
                <c:pt idx="13">
                  <c:v>155</c:v>
                </c:pt>
                <c:pt idx="14">
                  <c:v>155</c:v>
                </c:pt>
                <c:pt idx="15">
                  <c:v>165</c:v>
                </c:pt>
                <c:pt idx="16">
                  <c:v>180</c:v>
                </c:pt>
                <c:pt idx="17">
                  <c:v>199</c:v>
                </c:pt>
                <c:pt idx="18">
                  <c:v>224</c:v>
                </c:pt>
                <c:pt idx="19">
                  <c:v>252</c:v>
                </c:pt>
                <c:pt idx="20">
                  <c:v>264</c:v>
                </c:pt>
                <c:pt idx="21">
                  <c:v>264</c:v>
                </c:pt>
                <c:pt idx="22">
                  <c:v>279</c:v>
                </c:pt>
                <c:pt idx="23">
                  <c:v>291</c:v>
                </c:pt>
                <c:pt idx="24">
                  <c:v>304</c:v>
                </c:pt>
                <c:pt idx="25">
                  <c:v>316</c:v>
                </c:pt>
                <c:pt idx="26">
                  <c:v>326</c:v>
                </c:pt>
                <c:pt idx="27">
                  <c:v>337</c:v>
                </c:pt>
                <c:pt idx="28">
                  <c:v>337</c:v>
                </c:pt>
                <c:pt idx="29">
                  <c:v>349</c:v>
                </c:pt>
                <c:pt idx="30">
                  <c:v>359</c:v>
                </c:pt>
                <c:pt idx="31">
                  <c:v>371</c:v>
                </c:pt>
                <c:pt idx="32">
                  <c:v>386</c:v>
                </c:pt>
                <c:pt idx="33">
                  <c:v>408</c:v>
                </c:pt>
                <c:pt idx="34">
                  <c:v>424</c:v>
                </c:pt>
                <c:pt idx="35">
                  <c:v>424</c:v>
                </c:pt>
              </c:numCache>
            </c:numRef>
          </c:val>
          <c:smooth val="0"/>
          <c:extLst>
            <c:ext xmlns:c16="http://schemas.microsoft.com/office/drawing/2014/chart" uri="{C3380CC4-5D6E-409C-BE32-E72D297353CC}">
              <c16:uniqueId val="{00000000-E295-4E79-AFBD-89B469812464}"/>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343847904"/>
        <c:axId val="343844544"/>
      </c:lineChart>
      <c:dateAx>
        <c:axId val="343847904"/>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fr-FR"/>
                  <a:t>date</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d\-mmm"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343844544"/>
        <c:crosses val="autoZero"/>
        <c:auto val="1"/>
        <c:lblOffset val="100"/>
        <c:baseTimeUnit val="days"/>
      </c:dateAx>
      <c:valAx>
        <c:axId val="343844544"/>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fr-FR"/>
                  <a:t>points</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343847904"/>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fr-FR"/>
              <a:t>Burn down</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lineChart>
        <c:grouping val="standard"/>
        <c:varyColors val="0"/>
        <c:ser>
          <c:idx val="0"/>
          <c:order val="0"/>
          <c:spPr>
            <a:ln w="22225" cap="rnd" cmpd="sng" algn="ctr">
              <a:solidFill>
                <a:schemeClr val="accent2"/>
              </a:solidFill>
              <a:round/>
            </a:ln>
            <a:effectLst/>
          </c:spPr>
          <c:marker>
            <c:symbol val="none"/>
          </c:marker>
          <c:cat>
            <c:numRef>
              <c:f>Sheet1!$AD$15:$AD$50</c:f>
              <c:numCache>
                <c:formatCode>d\-mmm</c:formatCode>
                <c:ptCount val="36"/>
                <c:pt idx="0">
                  <c:v>44983</c:v>
                </c:pt>
                <c:pt idx="1">
                  <c:v>44984</c:v>
                </c:pt>
                <c:pt idx="2">
                  <c:v>44985</c:v>
                </c:pt>
                <c:pt idx="3">
                  <c:v>44986</c:v>
                </c:pt>
                <c:pt idx="4">
                  <c:v>44987</c:v>
                </c:pt>
                <c:pt idx="5">
                  <c:v>44988</c:v>
                </c:pt>
                <c:pt idx="6">
                  <c:v>44989</c:v>
                </c:pt>
                <c:pt idx="7">
                  <c:v>44990</c:v>
                </c:pt>
                <c:pt idx="8">
                  <c:v>44991</c:v>
                </c:pt>
                <c:pt idx="9">
                  <c:v>44992</c:v>
                </c:pt>
                <c:pt idx="10">
                  <c:v>44993</c:v>
                </c:pt>
                <c:pt idx="11">
                  <c:v>44994</c:v>
                </c:pt>
                <c:pt idx="12">
                  <c:v>44995</c:v>
                </c:pt>
                <c:pt idx="13">
                  <c:v>44996</c:v>
                </c:pt>
                <c:pt idx="14">
                  <c:v>44997</c:v>
                </c:pt>
                <c:pt idx="15">
                  <c:v>44998</c:v>
                </c:pt>
                <c:pt idx="16">
                  <c:v>44999</c:v>
                </c:pt>
                <c:pt idx="17">
                  <c:v>45000</c:v>
                </c:pt>
                <c:pt idx="18">
                  <c:v>45001</c:v>
                </c:pt>
                <c:pt idx="19">
                  <c:v>45002</c:v>
                </c:pt>
                <c:pt idx="20">
                  <c:v>45003</c:v>
                </c:pt>
                <c:pt idx="21">
                  <c:v>45004</c:v>
                </c:pt>
                <c:pt idx="22">
                  <c:v>45005</c:v>
                </c:pt>
                <c:pt idx="23">
                  <c:v>45006</c:v>
                </c:pt>
                <c:pt idx="24">
                  <c:v>45007</c:v>
                </c:pt>
                <c:pt idx="25">
                  <c:v>45008</c:v>
                </c:pt>
                <c:pt idx="26">
                  <c:v>45009</c:v>
                </c:pt>
                <c:pt idx="27">
                  <c:v>45010</c:v>
                </c:pt>
                <c:pt idx="28">
                  <c:v>45011</c:v>
                </c:pt>
                <c:pt idx="29">
                  <c:v>45012</c:v>
                </c:pt>
                <c:pt idx="30">
                  <c:v>45013</c:v>
                </c:pt>
                <c:pt idx="31">
                  <c:v>45014</c:v>
                </c:pt>
                <c:pt idx="32">
                  <c:v>45015</c:v>
                </c:pt>
                <c:pt idx="33">
                  <c:v>45016</c:v>
                </c:pt>
                <c:pt idx="34">
                  <c:v>45017</c:v>
                </c:pt>
                <c:pt idx="35">
                  <c:v>45018</c:v>
                </c:pt>
              </c:numCache>
            </c:numRef>
          </c:cat>
          <c:val>
            <c:numRef>
              <c:f>Sheet1!$AJ$15:$AJ$50</c:f>
              <c:numCache>
                <c:formatCode>General</c:formatCode>
                <c:ptCount val="36"/>
                <c:pt idx="0">
                  <c:v>424</c:v>
                </c:pt>
                <c:pt idx="1">
                  <c:v>424</c:v>
                </c:pt>
                <c:pt idx="2">
                  <c:v>408</c:v>
                </c:pt>
                <c:pt idx="3">
                  <c:v>386</c:v>
                </c:pt>
                <c:pt idx="4">
                  <c:v>371</c:v>
                </c:pt>
                <c:pt idx="5">
                  <c:v>359</c:v>
                </c:pt>
                <c:pt idx="6">
                  <c:v>349</c:v>
                </c:pt>
                <c:pt idx="7">
                  <c:v>337</c:v>
                </c:pt>
                <c:pt idx="8">
                  <c:v>337</c:v>
                </c:pt>
                <c:pt idx="9">
                  <c:v>326</c:v>
                </c:pt>
                <c:pt idx="10">
                  <c:v>316</c:v>
                </c:pt>
                <c:pt idx="11">
                  <c:v>304</c:v>
                </c:pt>
                <c:pt idx="12">
                  <c:v>291</c:v>
                </c:pt>
                <c:pt idx="13">
                  <c:v>279</c:v>
                </c:pt>
                <c:pt idx="14">
                  <c:v>264</c:v>
                </c:pt>
                <c:pt idx="15">
                  <c:v>264</c:v>
                </c:pt>
                <c:pt idx="16">
                  <c:v>252</c:v>
                </c:pt>
                <c:pt idx="17">
                  <c:v>224</c:v>
                </c:pt>
                <c:pt idx="18">
                  <c:v>199</c:v>
                </c:pt>
                <c:pt idx="19">
                  <c:v>180</c:v>
                </c:pt>
                <c:pt idx="20">
                  <c:v>165</c:v>
                </c:pt>
                <c:pt idx="21">
                  <c:v>155</c:v>
                </c:pt>
                <c:pt idx="22">
                  <c:v>155</c:v>
                </c:pt>
                <c:pt idx="23">
                  <c:v>142</c:v>
                </c:pt>
                <c:pt idx="24">
                  <c:v>125</c:v>
                </c:pt>
                <c:pt idx="25">
                  <c:v>121</c:v>
                </c:pt>
                <c:pt idx="26">
                  <c:v>116</c:v>
                </c:pt>
                <c:pt idx="27">
                  <c:v>104</c:v>
                </c:pt>
                <c:pt idx="28">
                  <c:v>84</c:v>
                </c:pt>
                <c:pt idx="29">
                  <c:v>84</c:v>
                </c:pt>
                <c:pt idx="30">
                  <c:v>62</c:v>
                </c:pt>
                <c:pt idx="31">
                  <c:v>52</c:v>
                </c:pt>
                <c:pt idx="32">
                  <c:v>40</c:v>
                </c:pt>
                <c:pt idx="33">
                  <c:v>20</c:v>
                </c:pt>
                <c:pt idx="34">
                  <c:v>8</c:v>
                </c:pt>
                <c:pt idx="35">
                  <c:v>0</c:v>
                </c:pt>
              </c:numCache>
            </c:numRef>
          </c:val>
          <c:smooth val="0"/>
          <c:extLst>
            <c:ext xmlns:c16="http://schemas.microsoft.com/office/drawing/2014/chart" uri="{C3380CC4-5D6E-409C-BE32-E72D297353CC}">
              <c16:uniqueId val="{00000000-20C5-4375-9523-FCB129B4D95E}"/>
            </c:ext>
          </c:extLst>
        </c:ser>
        <c:ser>
          <c:idx val="1"/>
          <c:order val="1"/>
          <c:spPr>
            <a:ln w="22225" cap="rnd" cmpd="sng" algn="ctr">
              <a:solidFill>
                <a:schemeClr val="accent4"/>
              </a:solidFill>
              <a:round/>
            </a:ln>
            <a:effectLst/>
          </c:spPr>
          <c:marker>
            <c:symbol val="none"/>
          </c:marker>
          <c:cat>
            <c:numRef>
              <c:f>Sheet1!$AD$15:$AD$50</c:f>
              <c:numCache>
                <c:formatCode>d\-mmm</c:formatCode>
                <c:ptCount val="36"/>
                <c:pt idx="0">
                  <c:v>44983</c:v>
                </c:pt>
                <c:pt idx="1">
                  <c:v>44984</c:v>
                </c:pt>
                <c:pt idx="2">
                  <c:v>44985</c:v>
                </c:pt>
                <c:pt idx="3">
                  <c:v>44986</c:v>
                </c:pt>
                <c:pt idx="4">
                  <c:v>44987</c:v>
                </c:pt>
                <c:pt idx="5">
                  <c:v>44988</c:v>
                </c:pt>
                <c:pt idx="6">
                  <c:v>44989</c:v>
                </c:pt>
                <c:pt idx="7">
                  <c:v>44990</c:v>
                </c:pt>
                <c:pt idx="8">
                  <c:v>44991</c:v>
                </c:pt>
                <c:pt idx="9">
                  <c:v>44992</c:v>
                </c:pt>
                <c:pt idx="10">
                  <c:v>44993</c:v>
                </c:pt>
                <c:pt idx="11">
                  <c:v>44994</c:v>
                </c:pt>
                <c:pt idx="12">
                  <c:v>44995</c:v>
                </c:pt>
                <c:pt idx="13">
                  <c:v>44996</c:v>
                </c:pt>
                <c:pt idx="14">
                  <c:v>44997</c:v>
                </c:pt>
                <c:pt idx="15">
                  <c:v>44998</c:v>
                </c:pt>
                <c:pt idx="16">
                  <c:v>44999</c:v>
                </c:pt>
                <c:pt idx="17">
                  <c:v>45000</c:v>
                </c:pt>
                <c:pt idx="18">
                  <c:v>45001</c:v>
                </c:pt>
                <c:pt idx="19">
                  <c:v>45002</c:v>
                </c:pt>
                <c:pt idx="20">
                  <c:v>45003</c:v>
                </c:pt>
                <c:pt idx="21">
                  <c:v>45004</c:v>
                </c:pt>
                <c:pt idx="22">
                  <c:v>45005</c:v>
                </c:pt>
                <c:pt idx="23">
                  <c:v>45006</c:v>
                </c:pt>
                <c:pt idx="24">
                  <c:v>45007</c:v>
                </c:pt>
                <c:pt idx="25">
                  <c:v>45008</c:v>
                </c:pt>
                <c:pt idx="26">
                  <c:v>45009</c:v>
                </c:pt>
                <c:pt idx="27">
                  <c:v>45010</c:v>
                </c:pt>
                <c:pt idx="28">
                  <c:v>45011</c:v>
                </c:pt>
                <c:pt idx="29">
                  <c:v>45012</c:v>
                </c:pt>
                <c:pt idx="30">
                  <c:v>45013</c:v>
                </c:pt>
                <c:pt idx="31">
                  <c:v>45014</c:v>
                </c:pt>
                <c:pt idx="32">
                  <c:v>45015</c:v>
                </c:pt>
                <c:pt idx="33">
                  <c:v>45016</c:v>
                </c:pt>
                <c:pt idx="34">
                  <c:v>45017</c:v>
                </c:pt>
                <c:pt idx="35">
                  <c:v>45018</c:v>
                </c:pt>
              </c:numCache>
            </c:numRef>
          </c:cat>
          <c:val>
            <c:numRef>
              <c:f>Sheet1!$AL$15:$AL$50</c:f>
              <c:numCache>
                <c:formatCode>General</c:formatCode>
                <c:ptCount val="36"/>
                <c:pt idx="0">
                  <c:v>424</c:v>
                </c:pt>
                <c:pt idx="1">
                  <c:v>424</c:v>
                </c:pt>
                <c:pt idx="2">
                  <c:v>424</c:v>
                </c:pt>
                <c:pt idx="3">
                  <c:v>424</c:v>
                </c:pt>
                <c:pt idx="4">
                  <c:v>424</c:v>
                </c:pt>
                <c:pt idx="5">
                  <c:v>424</c:v>
                </c:pt>
                <c:pt idx="6">
                  <c:v>424</c:v>
                </c:pt>
                <c:pt idx="7">
                  <c:v>424</c:v>
                </c:pt>
                <c:pt idx="8">
                  <c:v>424</c:v>
                </c:pt>
                <c:pt idx="9">
                  <c:v>424</c:v>
                </c:pt>
                <c:pt idx="10">
                  <c:v>424</c:v>
                </c:pt>
                <c:pt idx="11">
                  <c:v>424</c:v>
                </c:pt>
                <c:pt idx="12">
                  <c:v>424</c:v>
                </c:pt>
                <c:pt idx="13">
                  <c:v>424</c:v>
                </c:pt>
                <c:pt idx="14">
                  <c:v>424</c:v>
                </c:pt>
                <c:pt idx="15">
                  <c:v>424</c:v>
                </c:pt>
                <c:pt idx="16">
                  <c:v>424</c:v>
                </c:pt>
                <c:pt idx="17">
                  <c:v>424</c:v>
                </c:pt>
                <c:pt idx="18">
                  <c:v>424</c:v>
                </c:pt>
                <c:pt idx="19">
                  <c:v>424</c:v>
                </c:pt>
                <c:pt idx="20">
                  <c:v>424</c:v>
                </c:pt>
                <c:pt idx="21">
                  <c:v>424</c:v>
                </c:pt>
                <c:pt idx="22">
                  <c:v>424</c:v>
                </c:pt>
                <c:pt idx="23">
                  <c:v>424</c:v>
                </c:pt>
                <c:pt idx="24">
                  <c:v>424</c:v>
                </c:pt>
                <c:pt idx="25">
                  <c:v>424</c:v>
                </c:pt>
                <c:pt idx="26">
                  <c:v>424</c:v>
                </c:pt>
                <c:pt idx="27">
                  <c:v>424</c:v>
                </c:pt>
                <c:pt idx="28">
                  <c:v>424</c:v>
                </c:pt>
                <c:pt idx="29">
                  <c:v>424</c:v>
                </c:pt>
                <c:pt idx="30">
                  <c:v>424</c:v>
                </c:pt>
                <c:pt idx="31">
                  <c:v>424</c:v>
                </c:pt>
                <c:pt idx="32">
                  <c:v>424</c:v>
                </c:pt>
                <c:pt idx="33">
                  <c:v>424</c:v>
                </c:pt>
                <c:pt idx="34">
                  <c:v>424</c:v>
                </c:pt>
                <c:pt idx="35">
                  <c:v>424</c:v>
                </c:pt>
              </c:numCache>
            </c:numRef>
          </c:val>
          <c:smooth val="0"/>
          <c:extLst>
            <c:ext xmlns:c16="http://schemas.microsoft.com/office/drawing/2014/chart" uri="{C3380CC4-5D6E-409C-BE32-E72D297353CC}">
              <c16:uniqueId val="{00000001-20C5-4375-9523-FCB129B4D95E}"/>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415308192"/>
        <c:axId val="415308672"/>
      </c:lineChart>
      <c:dateAx>
        <c:axId val="41530819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fr-FR"/>
                  <a:t>date</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d\-mmm"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415308672"/>
        <c:crosses val="autoZero"/>
        <c:auto val="1"/>
        <c:lblOffset val="100"/>
        <c:baseTimeUnit val="days"/>
      </c:dateAx>
      <c:valAx>
        <c:axId val="415308672"/>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fr-FR" sz="800" b="0" i="0" u="none" strike="noStrike" kern="1200" cap="all" baseline="0">
                    <a:solidFill>
                      <a:sysClr val="windowText" lastClr="000000">
                        <a:lumMod val="65000"/>
                        <a:lumOff val="35000"/>
                      </a:sysClr>
                    </a:solidFill>
                  </a:rPr>
                  <a:t>points</a:t>
                </a:r>
                <a:endParaRPr lang="fr-F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415308192"/>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72AFF-AFF3-766F-4BCF-DE84527524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A8A1E5D0-BDF3-138B-D1A1-2E30D03E61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A7D9A9DA-01E0-6733-3268-36705906BD3F}"/>
              </a:ext>
            </a:extLst>
          </p:cNvPr>
          <p:cNvSpPr>
            <a:spLocks noGrp="1"/>
          </p:cNvSpPr>
          <p:nvPr>
            <p:ph type="dt" sz="half" idx="10"/>
          </p:nvPr>
        </p:nvSpPr>
        <p:spPr/>
        <p:txBody>
          <a:bodyPr/>
          <a:lstStyle/>
          <a:p>
            <a:fld id="{C31754A5-6D84-4D02-A8BE-A89C2C10BB6A}" type="datetimeFigureOut">
              <a:rPr lang="fr-FR" smtClean="0"/>
              <a:t>05-06-23</a:t>
            </a:fld>
            <a:endParaRPr lang="fr-FR"/>
          </a:p>
        </p:txBody>
      </p:sp>
      <p:sp>
        <p:nvSpPr>
          <p:cNvPr id="5" name="Footer Placeholder 4">
            <a:extLst>
              <a:ext uri="{FF2B5EF4-FFF2-40B4-BE49-F238E27FC236}">
                <a16:creationId xmlns:a16="http://schemas.microsoft.com/office/drawing/2014/main" id="{0D652084-60C7-42CC-E8BF-5BCFDDBAF93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F0B9998-65CB-001F-DA7F-A9E4554B14EE}"/>
              </a:ext>
            </a:extLst>
          </p:cNvPr>
          <p:cNvSpPr>
            <a:spLocks noGrp="1"/>
          </p:cNvSpPr>
          <p:nvPr>
            <p:ph type="sldNum" sz="quarter" idx="12"/>
          </p:nvPr>
        </p:nvSpPr>
        <p:spPr/>
        <p:txBody>
          <a:bodyPr/>
          <a:lstStyle/>
          <a:p>
            <a:fld id="{7ACD412A-90D5-4769-9D01-A444D58E1BB1}" type="slidenum">
              <a:rPr lang="fr-FR" smtClean="0"/>
              <a:t>‹#›</a:t>
            </a:fld>
            <a:endParaRPr lang="fr-FR"/>
          </a:p>
        </p:txBody>
      </p:sp>
    </p:spTree>
    <p:extLst>
      <p:ext uri="{BB962C8B-B14F-4D97-AF65-F5344CB8AC3E}">
        <p14:creationId xmlns:p14="http://schemas.microsoft.com/office/powerpoint/2010/main" val="3138022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F7F3B-52EB-B456-93B0-C149B006FFB7}"/>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26C72B9F-33DB-6C55-A03C-9FBB2604F3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AEB42022-4A14-08D4-BACC-73AD028A18A2}"/>
              </a:ext>
            </a:extLst>
          </p:cNvPr>
          <p:cNvSpPr>
            <a:spLocks noGrp="1"/>
          </p:cNvSpPr>
          <p:nvPr>
            <p:ph type="dt" sz="half" idx="10"/>
          </p:nvPr>
        </p:nvSpPr>
        <p:spPr/>
        <p:txBody>
          <a:bodyPr/>
          <a:lstStyle/>
          <a:p>
            <a:fld id="{C31754A5-6D84-4D02-A8BE-A89C2C10BB6A}" type="datetimeFigureOut">
              <a:rPr lang="fr-FR" smtClean="0"/>
              <a:t>05-06-23</a:t>
            </a:fld>
            <a:endParaRPr lang="fr-FR"/>
          </a:p>
        </p:txBody>
      </p:sp>
      <p:sp>
        <p:nvSpPr>
          <p:cNvPr id="5" name="Footer Placeholder 4">
            <a:extLst>
              <a:ext uri="{FF2B5EF4-FFF2-40B4-BE49-F238E27FC236}">
                <a16:creationId xmlns:a16="http://schemas.microsoft.com/office/drawing/2014/main" id="{79EF10BA-710F-5511-8CF1-6BC2061BFC0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F744FDC-EB09-7AA5-8417-D52A61AA6D1E}"/>
              </a:ext>
            </a:extLst>
          </p:cNvPr>
          <p:cNvSpPr>
            <a:spLocks noGrp="1"/>
          </p:cNvSpPr>
          <p:nvPr>
            <p:ph type="sldNum" sz="quarter" idx="12"/>
          </p:nvPr>
        </p:nvSpPr>
        <p:spPr/>
        <p:txBody>
          <a:bodyPr/>
          <a:lstStyle/>
          <a:p>
            <a:fld id="{7ACD412A-90D5-4769-9D01-A444D58E1BB1}" type="slidenum">
              <a:rPr lang="fr-FR" smtClean="0"/>
              <a:t>‹#›</a:t>
            </a:fld>
            <a:endParaRPr lang="fr-FR"/>
          </a:p>
        </p:txBody>
      </p:sp>
    </p:spTree>
    <p:extLst>
      <p:ext uri="{BB962C8B-B14F-4D97-AF65-F5344CB8AC3E}">
        <p14:creationId xmlns:p14="http://schemas.microsoft.com/office/powerpoint/2010/main" val="1319017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BFCFFC-21D8-E068-4DCE-08CCFE392F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26AD0C7D-BC06-DDA8-472F-936B12E4B3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1C402DF1-0236-45BD-DC17-E0C88B167153}"/>
              </a:ext>
            </a:extLst>
          </p:cNvPr>
          <p:cNvSpPr>
            <a:spLocks noGrp="1"/>
          </p:cNvSpPr>
          <p:nvPr>
            <p:ph type="dt" sz="half" idx="10"/>
          </p:nvPr>
        </p:nvSpPr>
        <p:spPr/>
        <p:txBody>
          <a:bodyPr/>
          <a:lstStyle/>
          <a:p>
            <a:fld id="{C31754A5-6D84-4D02-A8BE-A89C2C10BB6A}" type="datetimeFigureOut">
              <a:rPr lang="fr-FR" smtClean="0"/>
              <a:t>05-06-23</a:t>
            </a:fld>
            <a:endParaRPr lang="fr-FR"/>
          </a:p>
        </p:txBody>
      </p:sp>
      <p:sp>
        <p:nvSpPr>
          <p:cNvPr id="5" name="Footer Placeholder 4">
            <a:extLst>
              <a:ext uri="{FF2B5EF4-FFF2-40B4-BE49-F238E27FC236}">
                <a16:creationId xmlns:a16="http://schemas.microsoft.com/office/drawing/2014/main" id="{455100AF-EB75-FB71-B71A-44DAD87F22B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B6B24156-609D-5D5A-EE59-876188225CDC}"/>
              </a:ext>
            </a:extLst>
          </p:cNvPr>
          <p:cNvSpPr>
            <a:spLocks noGrp="1"/>
          </p:cNvSpPr>
          <p:nvPr>
            <p:ph type="sldNum" sz="quarter" idx="12"/>
          </p:nvPr>
        </p:nvSpPr>
        <p:spPr/>
        <p:txBody>
          <a:bodyPr/>
          <a:lstStyle/>
          <a:p>
            <a:fld id="{7ACD412A-90D5-4769-9D01-A444D58E1BB1}" type="slidenum">
              <a:rPr lang="fr-FR" smtClean="0"/>
              <a:t>‹#›</a:t>
            </a:fld>
            <a:endParaRPr lang="fr-FR"/>
          </a:p>
        </p:txBody>
      </p:sp>
    </p:spTree>
    <p:extLst>
      <p:ext uri="{BB962C8B-B14F-4D97-AF65-F5344CB8AC3E}">
        <p14:creationId xmlns:p14="http://schemas.microsoft.com/office/powerpoint/2010/main" val="186425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A631-E039-03AC-777E-1C62F102F719}"/>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270E2F1-7A06-9065-8FD7-2811E9A568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96B993AB-D9CD-C842-4E37-EEE0899C367E}"/>
              </a:ext>
            </a:extLst>
          </p:cNvPr>
          <p:cNvSpPr>
            <a:spLocks noGrp="1"/>
          </p:cNvSpPr>
          <p:nvPr>
            <p:ph type="dt" sz="half" idx="10"/>
          </p:nvPr>
        </p:nvSpPr>
        <p:spPr/>
        <p:txBody>
          <a:bodyPr/>
          <a:lstStyle/>
          <a:p>
            <a:fld id="{C31754A5-6D84-4D02-A8BE-A89C2C10BB6A}" type="datetimeFigureOut">
              <a:rPr lang="fr-FR" smtClean="0"/>
              <a:t>05-06-23</a:t>
            </a:fld>
            <a:endParaRPr lang="fr-FR"/>
          </a:p>
        </p:txBody>
      </p:sp>
      <p:sp>
        <p:nvSpPr>
          <p:cNvPr id="5" name="Footer Placeholder 4">
            <a:extLst>
              <a:ext uri="{FF2B5EF4-FFF2-40B4-BE49-F238E27FC236}">
                <a16:creationId xmlns:a16="http://schemas.microsoft.com/office/drawing/2014/main" id="{6594459B-F62B-A37E-8CF8-D0AED5E106C2}"/>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F8F9378-4796-D1C4-33E7-A8521E5F762C}"/>
              </a:ext>
            </a:extLst>
          </p:cNvPr>
          <p:cNvSpPr>
            <a:spLocks noGrp="1"/>
          </p:cNvSpPr>
          <p:nvPr>
            <p:ph type="sldNum" sz="quarter" idx="12"/>
          </p:nvPr>
        </p:nvSpPr>
        <p:spPr/>
        <p:txBody>
          <a:bodyPr/>
          <a:lstStyle/>
          <a:p>
            <a:fld id="{7ACD412A-90D5-4769-9D01-A444D58E1BB1}" type="slidenum">
              <a:rPr lang="fr-FR" smtClean="0"/>
              <a:t>‹#›</a:t>
            </a:fld>
            <a:endParaRPr lang="fr-FR"/>
          </a:p>
        </p:txBody>
      </p:sp>
    </p:spTree>
    <p:extLst>
      <p:ext uri="{BB962C8B-B14F-4D97-AF65-F5344CB8AC3E}">
        <p14:creationId xmlns:p14="http://schemas.microsoft.com/office/powerpoint/2010/main" val="4036237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A7167-A896-0DC9-B99B-CF6830EF48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E8EE78D6-187A-068F-566A-048EF71FB0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0FC7D-414E-DA82-79DB-7737D1CFD604}"/>
              </a:ext>
            </a:extLst>
          </p:cNvPr>
          <p:cNvSpPr>
            <a:spLocks noGrp="1"/>
          </p:cNvSpPr>
          <p:nvPr>
            <p:ph type="dt" sz="half" idx="10"/>
          </p:nvPr>
        </p:nvSpPr>
        <p:spPr/>
        <p:txBody>
          <a:bodyPr/>
          <a:lstStyle/>
          <a:p>
            <a:fld id="{C31754A5-6D84-4D02-A8BE-A89C2C10BB6A}" type="datetimeFigureOut">
              <a:rPr lang="fr-FR" smtClean="0"/>
              <a:t>05-06-23</a:t>
            </a:fld>
            <a:endParaRPr lang="fr-FR"/>
          </a:p>
        </p:txBody>
      </p:sp>
      <p:sp>
        <p:nvSpPr>
          <p:cNvPr id="5" name="Footer Placeholder 4">
            <a:extLst>
              <a:ext uri="{FF2B5EF4-FFF2-40B4-BE49-F238E27FC236}">
                <a16:creationId xmlns:a16="http://schemas.microsoft.com/office/drawing/2014/main" id="{480AE56A-7FE0-8152-389F-C093A3359A6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8819CFA-0049-5013-A218-9EE101D6B525}"/>
              </a:ext>
            </a:extLst>
          </p:cNvPr>
          <p:cNvSpPr>
            <a:spLocks noGrp="1"/>
          </p:cNvSpPr>
          <p:nvPr>
            <p:ph type="sldNum" sz="quarter" idx="12"/>
          </p:nvPr>
        </p:nvSpPr>
        <p:spPr/>
        <p:txBody>
          <a:bodyPr/>
          <a:lstStyle/>
          <a:p>
            <a:fld id="{7ACD412A-90D5-4769-9D01-A444D58E1BB1}" type="slidenum">
              <a:rPr lang="fr-FR" smtClean="0"/>
              <a:t>‹#›</a:t>
            </a:fld>
            <a:endParaRPr lang="fr-FR"/>
          </a:p>
        </p:txBody>
      </p:sp>
    </p:spTree>
    <p:extLst>
      <p:ext uri="{BB962C8B-B14F-4D97-AF65-F5344CB8AC3E}">
        <p14:creationId xmlns:p14="http://schemas.microsoft.com/office/powerpoint/2010/main" val="2393685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5C4C-50EB-74B1-3A36-6A334B26A5E4}"/>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D40BFD3B-DF04-F803-722B-8ADFE76568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9C83B253-AB5B-7FC1-DD2F-351F6075A5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94DBEC7E-22DD-16D7-8ACB-48306B68B1A9}"/>
              </a:ext>
            </a:extLst>
          </p:cNvPr>
          <p:cNvSpPr>
            <a:spLocks noGrp="1"/>
          </p:cNvSpPr>
          <p:nvPr>
            <p:ph type="dt" sz="half" idx="10"/>
          </p:nvPr>
        </p:nvSpPr>
        <p:spPr/>
        <p:txBody>
          <a:bodyPr/>
          <a:lstStyle/>
          <a:p>
            <a:fld id="{C31754A5-6D84-4D02-A8BE-A89C2C10BB6A}" type="datetimeFigureOut">
              <a:rPr lang="fr-FR" smtClean="0"/>
              <a:t>05-06-23</a:t>
            </a:fld>
            <a:endParaRPr lang="fr-FR"/>
          </a:p>
        </p:txBody>
      </p:sp>
      <p:sp>
        <p:nvSpPr>
          <p:cNvPr id="6" name="Footer Placeholder 5">
            <a:extLst>
              <a:ext uri="{FF2B5EF4-FFF2-40B4-BE49-F238E27FC236}">
                <a16:creationId xmlns:a16="http://schemas.microsoft.com/office/drawing/2014/main" id="{05DE2860-03E7-CB03-0E0F-7ECBD146BD1C}"/>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28F91E5E-3EE5-0687-4A5C-7375E770819C}"/>
              </a:ext>
            </a:extLst>
          </p:cNvPr>
          <p:cNvSpPr>
            <a:spLocks noGrp="1"/>
          </p:cNvSpPr>
          <p:nvPr>
            <p:ph type="sldNum" sz="quarter" idx="12"/>
          </p:nvPr>
        </p:nvSpPr>
        <p:spPr/>
        <p:txBody>
          <a:bodyPr/>
          <a:lstStyle/>
          <a:p>
            <a:fld id="{7ACD412A-90D5-4769-9D01-A444D58E1BB1}" type="slidenum">
              <a:rPr lang="fr-FR" smtClean="0"/>
              <a:t>‹#›</a:t>
            </a:fld>
            <a:endParaRPr lang="fr-FR"/>
          </a:p>
        </p:txBody>
      </p:sp>
    </p:spTree>
    <p:extLst>
      <p:ext uri="{BB962C8B-B14F-4D97-AF65-F5344CB8AC3E}">
        <p14:creationId xmlns:p14="http://schemas.microsoft.com/office/powerpoint/2010/main" val="97935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120B-EE8C-1349-2357-131C093E7748}"/>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25E3FE68-1D4C-08B6-FF01-A458215DAC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726418-0E69-C90C-8E44-A17BDFC6DF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BFAEC246-FE0A-3E17-06EB-B46AF72586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5A32B2-2D6F-F8E9-9DA6-88D9A029B9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3979F58A-C50D-DFB1-FB24-08293FCD9C37}"/>
              </a:ext>
            </a:extLst>
          </p:cNvPr>
          <p:cNvSpPr>
            <a:spLocks noGrp="1"/>
          </p:cNvSpPr>
          <p:nvPr>
            <p:ph type="dt" sz="half" idx="10"/>
          </p:nvPr>
        </p:nvSpPr>
        <p:spPr/>
        <p:txBody>
          <a:bodyPr/>
          <a:lstStyle/>
          <a:p>
            <a:fld id="{C31754A5-6D84-4D02-A8BE-A89C2C10BB6A}" type="datetimeFigureOut">
              <a:rPr lang="fr-FR" smtClean="0"/>
              <a:t>05-06-23</a:t>
            </a:fld>
            <a:endParaRPr lang="fr-FR"/>
          </a:p>
        </p:txBody>
      </p:sp>
      <p:sp>
        <p:nvSpPr>
          <p:cNvPr id="8" name="Footer Placeholder 7">
            <a:extLst>
              <a:ext uri="{FF2B5EF4-FFF2-40B4-BE49-F238E27FC236}">
                <a16:creationId xmlns:a16="http://schemas.microsoft.com/office/drawing/2014/main" id="{FEF6A5C7-D749-F66A-38B4-F63D482BD65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93BC7769-E5EB-F84B-F6B4-9DDA7A1540F9}"/>
              </a:ext>
            </a:extLst>
          </p:cNvPr>
          <p:cNvSpPr>
            <a:spLocks noGrp="1"/>
          </p:cNvSpPr>
          <p:nvPr>
            <p:ph type="sldNum" sz="quarter" idx="12"/>
          </p:nvPr>
        </p:nvSpPr>
        <p:spPr/>
        <p:txBody>
          <a:bodyPr/>
          <a:lstStyle/>
          <a:p>
            <a:fld id="{7ACD412A-90D5-4769-9D01-A444D58E1BB1}" type="slidenum">
              <a:rPr lang="fr-FR" smtClean="0"/>
              <a:t>‹#›</a:t>
            </a:fld>
            <a:endParaRPr lang="fr-FR"/>
          </a:p>
        </p:txBody>
      </p:sp>
    </p:spTree>
    <p:extLst>
      <p:ext uri="{BB962C8B-B14F-4D97-AF65-F5344CB8AC3E}">
        <p14:creationId xmlns:p14="http://schemas.microsoft.com/office/powerpoint/2010/main" val="3875541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6DF7F-7564-5705-D12B-1C2E02FB8DCC}"/>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FDCA2618-0797-B932-F843-4E2BCF6EFAF6}"/>
              </a:ext>
            </a:extLst>
          </p:cNvPr>
          <p:cNvSpPr>
            <a:spLocks noGrp="1"/>
          </p:cNvSpPr>
          <p:nvPr>
            <p:ph type="dt" sz="half" idx="10"/>
          </p:nvPr>
        </p:nvSpPr>
        <p:spPr/>
        <p:txBody>
          <a:bodyPr/>
          <a:lstStyle/>
          <a:p>
            <a:fld id="{C31754A5-6D84-4D02-A8BE-A89C2C10BB6A}" type="datetimeFigureOut">
              <a:rPr lang="fr-FR" smtClean="0"/>
              <a:t>05-06-23</a:t>
            </a:fld>
            <a:endParaRPr lang="fr-FR"/>
          </a:p>
        </p:txBody>
      </p:sp>
      <p:sp>
        <p:nvSpPr>
          <p:cNvPr id="4" name="Footer Placeholder 3">
            <a:extLst>
              <a:ext uri="{FF2B5EF4-FFF2-40B4-BE49-F238E27FC236}">
                <a16:creationId xmlns:a16="http://schemas.microsoft.com/office/drawing/2014/main" id="{946531E4-36D4-3E15-659E-3D066D75C678}"/>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ADA90406-AF2F-FEFF-31D4-5ABBD427336D}"/>
              </a:ext>
            </a:extLst>
          </p:cNvPr>
          <p:cNvSpPr>
            <a:spLocks noGrp="1"/>
          </p:cNvSpPr>
          <p:nvPr>
            <p:ph type="sldNum" sz="quarter" idx="12"/>
          </p:nvPr>
        </p:nvSpPr>
        <p:spPr/>
        <p:txBody>
          <a:bodyPr/>
          <a:lstStyle/>
          <a:p>
            <a:fld id="{7ACD412A-90D5-4769-9D01-A444D58E1BB1}" type="slidenum">
              <a:rPr lang="fr-FR" smtClean="0"/>
              <a:t>‹#›</a:t>
            </a:fld>
            <a:endParaRPr lang="fr-FR"/>
          </a:p>
        </p:txBody>
      </p:sp>
    </p:spTree>
    <p:extLst>
      <p:ext uri="{BB962C8B-B14F-4D97-AF65-F5344CB8AC3E}">
        <p14:creationId xmlns:p14="http://schemas.microsoft.com/office/powerpoint/2010/main" val="1096391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B0AA42-3E4B-9149-48AD-F600B9037C8F}"/>
              </a:ext>
            </a:extLst>
          </p:cNvPr>
          <p:cNvSpPr>
            <a:spLocks noGrp="1"/>
          </p:cNvSpPr>
          <p:nvPr>
            <p:ph type="dt" sz="half" idx="10"/>
          </p:nvPr>
        </p:nvSpPr>
        <p:spPr/>
        <p:txBody>
          <a:bodyPr/>
          <a:lstStyle/>
          <a:p>
            <a:fld id="{C31754A5-6D84-4D02-A8BE-A89C2C10BB6A}" type="datetimeFigureOut">
              <a:rPr lang="fr-FR" smtClean="0"/>
              <a:t>05-06-23</a:t>
            </a:fld>
            <a:endParaRPr lang="fr-FR"/>
          </a:p>
        </p:txBody>
      </p:sp>
      <p:sp>
        <p:nvSpPr>
          <p:cNvPr id="3" name="Footer Placeholder 2">
            <a:extLst>
              <a:ext uri="{FF2B5EF4-FFF2-40B4-BE49-F238E27FC236}">
                <a16:creationId xmlns:a16="http://schemas.microsoft.com/office/drawing/2014/main" id="{ED42EF5C-96F3-CE57-9D48-C6FAFA9FF7D0}"/>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981EF6A1-CAA5-7049-474C-3174EC4A21F1}"/>
              </a:ext>
            </a:extLst>
          </p:cNvPr>
          <p:cNvSpPr>
            <a:spLocks noGrp="1"/>
          </p:cNvSpPr>
          <p:nvPr>
            <p:ph type="sldNum" sz="quarter" idx="12"/>
          </p:nvPr>
        </p:nvSpPr>
        <p:spPr/>
        <p:txBody>
          <a:bodyPr/>
          <a:lstStyle/>
          <a:p>
            <a:fld id="{7ACD412A-90D5-4769-9D01-A444D58E1BB1}" type="slidenum">
              <a:rPr lang="fr-FR" smtClean="0"/>
              <a:t>‹#›</a:t>
            </a:fld>
            <a:endParaRPr lang="fr-FR"/>
          </a:p>
        </p:txBody>
      </p:sp>
    </p:spTree>
    <p:extLst>
      <p:ext uri="{BB962C8B-B14F-4D97-AF65-F5344CB8AC3E}">
        <p14:creationId xmlns:p14="http://schemas.microsoft.com/office/powerpoint/2010/main" val="4078872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E29A2-2303-7512-AE0E-B6C188C4E7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616BB1FA-FA12-A5C9-AD7F-0043C37F20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DEDC4594-26B7-2595-0976-DCF277A75E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AF53B4-B266-D619-0208-128D6A5611A2}"/>
              </a:ext>
            </a:extLst>
          </p:cNvPr>
          <p:cNvSpPr>
            <a:spLocks noGrp="1"/>
          </p:cNvSpPr>
          <p:nvPr>
            <p:ph type="dt" sz="half" idx="10"/>
          </p:nvPr>
        </p:nvSpPr>
        <p:spPr/>
        <p:txBody>
          <a:bodyPr/>
          <a:lstStyle/>
          <a:p>
            <a:fld id="{C31754A5-6D84-4D02-A8BE-A89C2C10BB6A}" type="datetimeFigureOut">
              <a:rPr lang="fr-FR" smtClean="0"/>
              <a:t>05-06-23</a:t>
            </a:fld>
            <a:endParaRPr lang="fr-FR"/>
          </a:p>
        </p:txBody>
      </p:sp>
      <p:sp>
        <p:nvSpPr>
          <p:cNvPr id="6" name="Footer Placeholder 5">
            <a:extLst>
              <a:ext uri="{FF2B5EF4-FFF2-40B4-BE49-F238E27FC236}">
                <a16:creationId xmlns:a16="http://schemas.microsoft.com/office/drawing/2014/main" id="{FA1FA109-D9CE-882D-001B-31A9CAF82AF4}"/>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C4592D93-89EF-37A2-BD80-A697CEFDDF00}"/>
              </a:ext>
            </a:extLst>
          </p:cNvPr>
          <p:cNvSpPr>
            <a:spLocks noGrp="1"/>
          </p:cNvSpPr>
          <p:nvPr>
            <p:ph type="sldNum" sz="quarter" idx="12"/>
          </p:nvPr>
        </p:nvSpPr>
        <p:spPr/>
        <p:txBody>
          <a:bodyPr/>
          <a:lstStyle/>
          <a:p>
            <a:fld id="{7ACD412A-90D5-4769-9D01-A444D58E1BB1}" type="slidenum">
              <a:rPr lang="fr-FR" smtClean="0"/>
              <a:t>‹#›</a:t>
            </a:fld>
            <a:endParaRPr lang="fr-FR"/>
          </a:p>
        </p:txBody>
      </p:sp>
    </p:spTree>
    <p:extLst>
      <p:ext uri="{BB962C8B-B14F-4D97-AF65-F5344CB8AC3E}">
        <p14:creationId xmlns:p14="http://schemas.microsoft.com/office/powerpoint/2010/main" val="3305179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B6E0B-425F-86CF-C187-F3F4E092C3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2A73D58-2AAF-0095-C6FD-3EE0F69A0D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DB5029D1-EE34-C899-5295-E7FC33FC08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208F04-9AB7-1832-4031-5DA5E145DFFB}"/>
              </a:ext>
            </a:extLst>
          </p:cNvPr>
          <p:cNvSpPr>
            <a:spLocks noGrp="1"/>
          </p:cNvSpPr>
          <p:nvPr>
            <p:ph type="dt" sz="half" idx="10"/>
          </p:nvPr>
        </p:nvSpPr>
        <p:spPr/>
        <p:txBody>
          <a:bodyPr/>
          <a:lstStyle/>
          <a:p>
            <a:fld id="{C31754A5-6D84-4D02-A8BE-A89C2C10BB6A}" type="datetimeFigureOut">
              <a:rPr lang="fr-FR" smtClean="0"/>
              <a:t>05-06-23</a:t>
            </a:fld>
            <a:endParaRPr lang="fr-FR"/>
          </a:p>
        </p:txBody>
      </p:sp>
      <p:sp>
        <p:nvSpPr>
          <p:cNvPr id="6" name="Footer Placeholder 5">
            <a:extLst>
              <a:ext uri="{FF2B5EF4-FFF2-40B4-BE49-F238E27FC236}">
                <a16:creationId xmlns:a16="http://schemas.microsoft.com/office/drawing/2014/main" id="{EE00C9FF-59F5-FE68-F9BF-5B62290013C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B6DCEBB5-113E-EF3E-703B-B6E192615441}"/>
              </a:ext>
            </a:extLst>
          </p:cNvPr>
          <p:cNvSpPr>
            <a:spLocks noGrp="1"/>
          </p:cNvSpPr>
          <p:nvPr>
            <p:ph type="sldNum" sz="quarter" idx="12"/>
          </p:nvPr>
        </p:nvSpPr>
        <p:spPr/>
        <p:txBody>
          <a:bodyPr/>
          <a:lstStyle/>
          <a:p>
            <a:fld id="{7ACD412A-90D5-4769-9D01-A444D58E1BB1}" type="slidenum">
              <a:rPr lang="fr-FR" smtClean="0"/>
              <a:t>‹#›</a:t>
            </a:fld>
            <a:endParaRPr lang="fr-FR"/>
          </a:p>
        </p:txBody>
      </p:sp>
    </p:spTree>
    <p:extLst>
      <p:ext uri="{BB962C8B-B14F-4D97-AF65-F5344CB8AC3E}">
        <p14:creationId xmlns:p14="http://schemas.microsoft.com/office/powerpoint/2010/main" val="2985575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B0DD25-8FE9-9B3D-98B0-077BFC0FBF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1135B3B0-5D8B-3CBF-540B-CF5BD0254B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F782EB7-3EBB-29F7-B1EF-0C30B54017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1754A5-6D84-4D02-A8BE-A89C2C10BB6A}" type="datetimeFigureOut">
              <a:rPr lang="fr-FR" smtClean="0"/>
              <a:t>05-06-23</a:t>
            </a:fld>
            <a:endParaRPr lang="fr-FR"/>
          </a:p>
        </p:txBody>
      </p:sp>
      <p:sp>
        <p:nvSpPr>
          <p:cNvPr id="5" name="Footer Placeholder 4">
            <a:extLst>
              <a:ext uri="{FF2B5EF4-FFF2-40B4-BE49-F238E27FC236}">
                <a16:creationId xmlns:a16="http://schemas.microsoft.com/office/drawing/2014/main" id="{05D89DC8-209F-B029-E054-9ABFE9BD9C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75C31328-B24D-8666-7BFE-E31B2B4B4A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CD412A-90D5-4769-9D01-A444D58E1BB1}" type="slidenum">
              <a:rPr lang="fr-FR" smtClean="0"/>
              <a:t>‹#›</a:t>
            </a:fld>
            <a:endParaRPr lang="fr-FR"/>
          </a:p>
        </p:txBody>
      </p:sp>
    </p:spTree>
    <p:extLst>
      <p:ext uri="{BB962C8B-B14F-4D97-AF65-F5344CB8AC3E}">
        <p14:creationId xmlns:p14="http://schemas.microsoft.com/office/powerpoint/2010/main" val="547912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gif"/><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png"/><Relationship Id="rId7" Type="http://schemas.openxmlformats.org/officeDocument/2006/relationships/image" Target="../media/image2.png"/><Relationship Id="rId12"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6.jpg"/><Relationship Id="rId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image" Target="../media/image4.jpg"/></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8.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24.png"/><Relationship Id="rId5" Type="http://schemas.openxmlformats.org/officeDocument/2006/relationships/image" Target="../media/image10.png"/><Relationship Id="rId10" Type="http://schemas.openxmlformats.org/officeDocument/2006/relationships/image" Target="../media/image23.png"/><Relationship Id="rId4" Type="http://schemas.openxmlformats.org/officeDocument/2006/relationships/image" Target="../media/image9.pn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8.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24.png"/><Relationship Id="rId5" Type="http://schemas.openxmlformats.org/officeDocument/2006/relationships/image" Target="../media/image10.png"/><Relationship Id="rId10" Type="http://schemas.openxmlformats.org/officeDocument/2006/relationships/image" Target="../media/image23.png"/><Relationship Id="rId4" Type="http://schemas.openxmlformats.org/officeDocument/2006/relationships/image" Target="../media/image9.png"/><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8.png"/><Relationship Id="rId7" Type="http://schemas.openxmlformats.org/officeDocument/2006/relationships/image" Target="../media/image20.png"/><Relationship Id="rId12" Type="http://schemas.openxmlformats.org/officeDocument/2006/relationships/image" Target="../media/image31.png"/><Relationship Id="rId17" Type="http://schemas.openxmlformats.org/officeDocument/2006/relationships/image" Target="../media/image25.svg"/><Relationship Id="rId2" Type="http://schemas.openxmlformats.org/officeDocument/2006/relationships/image" Target="../media/image1.jpg"/><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30.jpeg"/><Relationship Id="rId5" Type="http://schemas.openxmlformats.org/officeDocument/2006/relationships/image" Target="../media/image10.png"/><Relationship Id="rId15" Type="http://schemas.openxmlformats.org/officeDocument/2006/relationships/image" Target="../media/image23.png"/><Relationship Id="rId10"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28.png"/><Relationship Id="rId14"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27.png"/><Relationship Id="rId12"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31.png"/><Relationship Id="rId5" Type="http://schemas.openxmlformats.org/officeDocument/2006/relationships/image" Target="../media/image10.png"/><Relationship Id="rId10" Type="http://schemas.openxmlformats.org/officeDocument/2006/relationships/image" Target="../media/image30.jpeg"/><Relationship Id="rId4" Type="http://schemas.openxmlformats.org/officeDocument/2006/relationships/image" Target="../media/image9.png"/><Relationship Id="rId9"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8.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1.jpg"/><Relationship Id="rId16"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31.png"/><Relationship Id="rId5" Type="http://schemas.openxmlformats.org/officeDocument/2006/relationships/image" Target="../media/image10.png"/><Relationship Id="rId15" Type="http://schemas.openxmlformats.org/officeDocument/2006/relationships/image" Target="../media/image35.png"/><Relationship Id="rId10" Type="http://schemas.openxmlformats.org/officeDocument/2006/relationships/image" Target="../media/image30.jpeg"/><Relationship Id="rId4" Type="http://schemas.openxmlformats.org/officeDocument/2006/relationships/image" Target="../media/image9.png"/><Relationship Id="rId9" Type="http://schemas.openxmlformats.org/officeDocument/2006/relationships/image" Target="../media/image29.png"/><Relationship Id="rId1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7.png"/><Relationship Id="rId3" Type="http://schemas.openxmlformats.org/officeDocument/2006/relationships/image" Target="../media/image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36.png"/><Relationship Id="rId5" Type="http://schemas.openxmlformats.org/officeDocument/2006/relationships/image" Target="../media/image10.png"/><Relationship Id="rId10" Type="http://schemas.openxmlformats.org/officeDocument/2006/relationships/image" Target="../media/image35.png"/><Relationship Id="rId4" Type="http://schemas.openxmlformats.org/officeDocument/2006/relationships/image" Target="../media/image9.pn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1.png"/><Relationship Id="rId18" Type="http://schemas.openxmlformats.org/officeDocument/2006/relationships/image" Target="../media/image40.png"/><Relationship Id="rId3" Type="http://schemas.openxmlformats.org/officeDocument/2006/relationships/image" Target="../media/image8.png"/><Relationship Id="rId7" Type="http://schemas.openxmlformats.org/officeDocument/2006/relationships/image" Target="../media/image33.png"/><Relationship Id="rId12" Type="http://schemas.openxmlformats.org/officeDocument/2006/relationships/image" Target="../media/image37.svg"/><Relationship Id="rId17" Type="http://schemas.openxmlformats.org/officeDocument/2006/relationships/image" Target="../media/image39.png"/><Relationship Id="rId2" Type="http://schemas.openxmlformats.org/officeDocument/2006/relationships/image" Target="../media/image1.jpg"/><Relationship Id="rId16"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36.png"/><Relationship Id="rId5" Type="http://schemas.openxmlformats.org/officeDocument/2006/relationships/image" Target="../media/image10.png"/><Relationship Id="rId15" Type="http://schemas.openxmlformats.org/officeDocument/2006/relationships/image" Target="../media/image38.png"/><Relationship Id="rId10" Type="http://schemas.openxmlformats.org/officeDocument/2006/relationships/image" Target="../media/image35.png"/><Relationship Id="rId4" Type="http://schemas.openxmlformats.org/officeDocument/2006/relationships/image" Target="../media/image9.png"/><Relationship Id="rId9" Type="http://schemas.openxmlformats.org/officeDocument/2006/relationships/image" Target="../media/image34.png"/><Relationship Id="rId14" Type="http://schemas.openxmlformats.org/officeDocument/2006/relationships/image" Target="../media/image27.png"/></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40.png"/><Relationship Id="rId3" Type="http://schemas.openxmlformats.org/officeDocument/2006/relationships/image" Target="../media/image8.png"/><Relationship Id="rId7" Type="http://schemas.openxmlformats.org/officeDocument/2006/relationships/image" Target="../media/image21.png"/><Relationship Id="rId12" Type="http://schemas.openxmlformats.org/officeDocument/2006/relationships/image" Target="../media/image39.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11"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38.png"/><Relationship Id="rId4" Type="http://schemas.openxmlformats.org/officeDocument/2006/relationships/image" Target="../media/image9.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0.png"/><Relationship Id="rId3" Type="http://schemas.openxmlformats.org/officeDocument/2006/relationships/image" Target="../media/image8.png"/><Relationship Id="rId7" Type="http://schemas.openxmlformats.org/officeDocument/2006/relationships/image" Target="../media/image38.png"/><Relationship Id="rId12" Type="http://schemas.openxmlformats.org/officeDocument/2006/relationships/image" Target="../media/image39.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33.png"/><Relationship Id="rId5" Type="http://schemas.openxmlformats.org/officeDocument/2006/relationships/image" Target="../media/image10.png"/><Relationship Id="rId10" Type="http://schemas.openxmlformats.org/officeDocument/2006/relationships/image" Target="../media/image27.png"/><Relationship Id="rId4" Type="http://schemas.openxmlformats.org/officeDocument/2006/relationships/image" Target="../media/image9.png"/><Relationship Id="rId9" Type="http://schemas.openxmlformats.org/officeDocument/2006/relationships/image" Target="../media/image21.pn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8.png"/><Relationship Id="rId7" Type="http://schemas.openxmlformats.org/officeDocument/2006/relationships/image" Target="../media/image39.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40.png"/><Relationship Id="rId4" Type="http://schemas.openxmlformats.org/officeDocument/2006/relationships/image" Target="../media/image9.png"/><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8.png"/><Relationship Id="rId7"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8.png"/><Relationship Id="rId7"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43.png"/><Relationship Id="rId4" Type="http://schemas.openxmlformats.org/officeDocument/2006/relationships/image" Target="../media/image9.png"/><Relationship Id="rId9" Type="http://schemas.openxmlformats.org/officeDocument/2006/relationships/image" Target="../media/image42.png"/></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8.png"/><Relationship Id="rId7" Type="http://schemas.openxmlformats.org/officeDocument/2006/relationships/image" Target="../media/image42.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png"/><Relationship Id="rId7" Type="http://schemas.openxmlformats.org/officeDocument/2006/relationships/image" Target="../media/image43.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grpSp>
        <p:nvGrpSpPr>
          <p:cNvPr id="36" name="Group 35">
            <a:extLst>
              <a:ext uri="{FF2B5EF4-FFF2-40B4-BE49-F238E27FC236}">
                <a16:creationId xmlns:a16="http://schemas.microsoft.com/office/drawing/2014/main" id="{109A07F6-A25E-0620-33E1-CE4536564901}"/>
              </a:ext>
            </a:extLst>
          </p:cNvPr>
          <p:cNvGrpSpPr/>
          <p:nvPr/>
        </p:nvGrpSpPr>
        <p:grpSpPr>
          <a:xfrm>
            <a:off x="0" y="-10670"/>
            <a:ext cx="12192000" cy="774599"/>
            <a:chOff x="0" y="-10670"/>
            <a:chExt cx="12192000" cy="774599"/>
          </a:xfrm>
        </p:grpSpPr>
        <p:sp>
          <p:nvSpPr>
            <p:cNvPr id="19" name="Rectangle 18">
              <a:extLst>
                <a:ext uri="{FF2B5EF4-FFF2-40B4-BE49-F238E27FC236}">
                  <a16:creationId xmlns:a16="http://schemas.microsoft.com/office/drawing/2014/main" id="{3EE913AF-8000-423F-51D6-5061C332AFFD}"/>
                </a:ext>
              </a:extLst>
            </p:cNvPr>
            <p:cNvSpPr/>
            <p:nvPr/>
          </p:nvSpPr>
          <p:spPr>
            <a:xfrm>
              <a:off x="0" y="-8423"/>
              <a:ext cx="12192000" cy="772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solidFill>
                    <a:srgbClr val="7030A0"/>
                  </a:solidFill>
                </a:rPr>
                <a:t>ISMO</a:t>
              </a:r>
              <a:endParaRPr lang="fr-FR" b="1" dirty="0">
                <a:solidFill>
                  <a:srgbClr val="7030A0"/>
                </a:solidFill>
              </a:endParaRPr>
            </a:p>
          </p:txBody>
        </p:sp>
        <p:pic>
          <p:nvPicPr>
            <p:cNvPr id="21" name="Picture 20" descr="A logo of a company&#10;&#10;Description automatically generated with low confidence">
              <a:extLst>
                <a:ext uri="{FF2B5EF4-FFF2-40B4-BE49-F238E27FC236}">
                  <a16:creationId xmlns:a16="http://schemas.microsoft.com/office/drawing/2014/main" id="{D41FD472-12D5-5D3B-0D0F-F23ED3F3F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6072" y="-10670"/>
              <a:ext cx="759872" cy="759872"/>
            </a:xfrm>
            <a:prstGeom prst="rect">
              <a:avLst/>
            </a:prstGeom>
          </p:spPr>
        </p:pic>
        <p:pic>
          <p:nvPicPr>
            <p:cNvPr id="22" name="Image 3">
              <a:extLst>
                <a:ext uri="{FF2B5EF4-FFF2-40B4-BE49-F238E27FC236}">
                  <a16:creationId xmlns:a16="http://schemas.microsoft.com/office/drawing/2014/main" id="{485094B5-77FA-D5D8-46FC-9F9946FE04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056" y="115815"/>
              <a:ext cx="2344420" cy="523875"/>
            </a:xfrm>
            <a:prstGeom prst="rect">
              <a:avLst/>
            </a:prstGeom>
          </p:spPr>
        </p:pic>
      </p:grpSp>
      <p:grpSp>
        <p:nvGrpSpPr>
          <p:cNvPr id="28" name="Group 27">
            <a:extLst>
              <a:ext uri="{FF2B5EF4-FFF2-40B4-BE49-F238E27FC236}">
                <a16:creationId xmlns:a16="http://schemas.microsoft.com/office/drawing/2014/main" id="{E769C485-28F4-76AB-C1FB-E5274F7846B9}"/>
              </a:ext>
            </a:extLst>
          </p:cNvPr>
          <p:cNvGrpSpPr/>
          <p:nvPr/>
        </p:nvGrpSpPr>
        <p:grpSpPr>
          <a:xfrm>
            <a:off x="845938" y="3016910"/>
            <a:ext cx="10500124" cy="3493721"/>
            <a:chOff x="845939" y="1894165"/>
            <a:chExt cx="10500124" cy="3493721"/>
          </a:xfrm>
        </p:grpSpPr>
        <p:sp>
          <p:nvSpPr>
            <p:cNvPr id="4" name="Oval 3">
              <a:extLst>
                <a:ext uri="{FF2B5EF4-FFF2-40B4-BE49-F238E27FC236}">
                  <a16:creationId xmlns:a16="http://schemas.microsoft.com/office/drawing/2014/main" id="{285D8B9D-2A21-DF99-2B41-20D9C85484E9}"/>
                </a:ext>
              </a:extLst>
            </p:cNvPr>
            <p:cNvSpPr/>
            <p:nvPr/>
          </p:nvSpPr>
          <p:spPr>
            <a:xfrm>
              <a:off x="956056" y="2326640"/>
              <a:ext cx="2204720" cy="2204720"/>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Oval 4">
              <a:extLst>
                <a:ext uri="{FF2B5EF4-FFF2-40B4-BE49-F238E27FC236}">
                  <a16:creationId xmlns:a16="http://schemas.microsoft.com/office/drawing/2014/main" id="{8D446019-A089-4AF4-D788-9DD2AB91DD3E}"/>
                </a:ext>
              </a:extLst>
            </p:cNvPr>
            <p:cNvSpPr/>
            <p:nvPr/>
          </p:nvSpPr>
          <p:spPr>
            <a:xfrm>
              <a:off x="3623818" y="2326640"/>
              <a:ext cx="2204720" cy="2204720"/>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val 5">
              <a:extLst>
                <a:ext uri="{FF2B5EF4-FFF2-40B4-BE49-F238E27FC236}">
                  <a16:creationId xmlns:a16="http://schemas.microsoft.com/office/drawing/2014/main" id="{09CC161D-33C4-9E4E-E6E5-9DA173955B7A}"/>
                </a:ext>
              </a:extLst>
            </p:cNvPr>
            <p:cNvSpPr/>
            <p:nvPr/>
          </p:nvSpPr>
          <p:spPr>
            <a:xfrm>
              <a:off x="6363462" y="2326640"/>
              <a:ext cx="2204720" cy="2204720"/>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Oval 6">
              <a:extLst>
                <a:ext uri="{FF2B5EF4-FFF2-40B4-BE49-F238E27FC236}">
                  <a16:creationId xmlns:a16="http://schemas.microsoft.com/office/drawing/2014/main" id="{D5B30A3A-43C6-1113-A527-94181D6BF5DF}"/>
                </a:ext>
              </a:extLst>
            </p:cNvPr>
            <p:cNvSpPr/>
            <p:nvPr/>
          </p:nvSpPr>
          <p:spPr>
            <a:xfrm>
              <a:off x="9031224" y="2326640"/>
              <a:ext cx="2204720" cy="2204720"/>
            </a:xfrm>
            <a:prstGeom prst="ellipse">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a:extLst>
                <a:ext uri="{FF2B5EF4-FFF2-40B4-BE49-F238E27FC236}">
                  <a16:creationId xmlns:a16="http://schemas.microsoft.com/office/drawing/2014/main" id="{794353F0-3A2E-DB7D-7D20-260019A4A50E}"/>
                </a:ext>
              </a:extLst>
            </p:cNvPr>
            <p:cNvSpPr/>
            <p:nvPr/>
          </p:nvSpPr>
          <p:spPr>
            <a:xfrm>
              <a:off x="845939" y="4531360"/>
              <a:ext cx="2424951"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OUSSAMA RAHMOUNI</a:t>
              </a:r>
            </a:p>
          </p:txBody>
        </p:sp>
        <p:sp>
          <p:nvSpPr>
            <p:cNvPr id="12" name="Rectangle 11">
              <a:extLst>
                <a:ext uri="{FF2B5EF4-FFF2-40B4-BE49-F238E27FC236}">
                  <a16:creationId xmlns:a16="http://schemas.microsoft.com/office/drawing/2014/main" id="{BBF26883-F3FE-27BE-35CE-594DE7B7AB1E}"/>
                </a:ext>
              </a:extLst>
            </p:cNvPr>
            <p:cNvSpPr/>
            <p:nvPr/>
          </p:nvSpPr>
          <p:spPr>
            <a:xfrm>
              <a:off x="3550408" y="4531360"/>
              <a:ext cx="2351539"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YOUSSEF SOUILAH</a:t>
              </a:r>
            </a:p>
          </p:txBody>
        </p:sp>
        <p:sp>
          <p:nvSpPr>
            <p:cNvPr id="13" name="Rectangle 12">
              <a:extLst>
                <a:ext uri="{FF2B5EF4-FFF2-40B4-BE49-F238E27FC236}">
                  <a16:creationId xmlns:a16="http://schemas.microsoft.com/office/drawing/2014/main" id="{2481EC79-FCAD-68EA-B2CC-F7775591FE7A}"/>
                </a:ext>
              </a:extLst>
            </p:cNvPr>
            <p:cNvSpPr/>
            <p:nvPr/>
          </p:nvSpPr>
          <p:spPr>
            <a:xfrm>
              <a:off x="6235755" y="4531360"/>
              <a:ext cx="2460133"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ABDERRAHIM ESSAKAL</a:t>
              </a:r>
            </a:p>
          </p:txBody>
        </p:sp>
        <p:sp>
          <p:nvSpPr>
            <p:cNvPr id="14" name="Rectangle 13">
              <a:extLst>
                <a:ext uri="{FF2B5EF4-FFF2-40B4-BE49-F238E27FC236}">
                  <a16:creationId xmlns:a16="http://schemas.microsoft.com/office/drawing/2014/main" id="{44CC30FB-A1F4-7190-5CDB-55E941276286}"/>
                </a:ext>
              </a:extLst>
            </p:cNvPr>
            <p:cNvSpPr/>
            <p:nvPr/>
          </p:nvSpPr>
          <p:spPr>
            <a:xfrm>
              <a:off x="8957815" y="4531360"/>
              <a:ext cx="2351539"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SAAD TEYAR</a:t>
              </a:r>
            </a:p>
          </p:txBody>
        </p:sp>
        <p:sp>
          <p:nvSpPr>
            <p:cNvPr id="15" name="Rectangle 14">
              <a:extLst>
                <a:ext uri="{FF2B5EF4-FFF2-40B4-BE49-F238E27FC236}">
                  <a16:creationId xmlns:a16="http://schemas.microsoft.com/office/drawing/2014/main" id="{E6FD7968-A7CA-6002-561C-F6D546ED95FA}"/>
                </a:ext>
              </a:extLst>
            </p:cNvPr>
            <p:cNvSpPr/>
            <p:nvPr/>
          </p:nvSpPr>
          <p:spPr>
            <a:xfrm>
              <a:off x="882646" y="4959623"/>
              <a:ext cx="2351539"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PROFESSEUR À ISMO</a:t>
              </a:r>
            </a:p>
          </p:txBody>
        </p:sp>
        <p:sp>
          <p:nvSpPr>
            <p:cNvPr id="18" name="Rectangle 17">
              <a:extLst>
                <a:ext uri="{FF2B5EF4-FFF2-40B4-BE49-F238E27FC236}">
                  <a16:creationId xmlns:a16="http://schemas.microsoft.com/office/drawing/2014/main" id="{091557DF-D198-FA50-2E7C-F6FBCBDE1B78}"/>
                </a:ext>
              </a:extLst>
            </p:cNvPr>
            <p:cNvSpPr/>
            <p:nvPr/>
          </p:nvSpPr>
          <p:spPr>
            <a:xfrm>
              <a:off x="8957814" y="4959623"/>
              <a:ext cx="2351539"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CEO ADSELLO</a:t>
              </a:r>
            </a:p>
          </p:txBody>
        </p:sp>
        <p:sp>
          <p:nvSpPr>
            <p:cNvPr id="23" name="Rectangle 22">
              <a:extLst>
                <a:ext uri="{FF2B5EF4-FFF2-40B4-BE49-F238E27FC236}">
                  <a16:creationId xmlns:a16="http://schemas.microsoft.com/office/drawing/2014/main" id="{D8074395-22D6-E7FC-3D67-8159F026B994}"/>
                </a:ext>
              </a:extLst>
            </p:cNvPr>
            <p:cNvSpPr/>
            <p:nvPr/>
          </p:nvSpPr>
          <p:spPr>
            <a:xfrm>
              <a:off x="845939" y="1894165"/>
              <a:ext cx="2424951"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ENCADRÉ PAR</a:t>
              </a:r>
            </a:p>
          </p:txBody>
        </p:sp>
        <p:sp>
          <p:nvSpPr>
            <p:cNvPr id="24" name="Rectangle 23">
              <a:extLst>
                <a:ext uri="{FF2B5EF4-FFF2-40B4-BE49-F238E27FC236}">
                  <a16:creationId xmlns:a16="http://schemas.microsoft.com/office/drawing/2014/main" id="{C7FE5ADE-025C-D857-8F30-47A770222FCE}"/>
                </a:ext>
              </a:extLst>
            </p:cNvPr>
            <p:cNvSpPr/>
            <p:nvPr/>
          </p:nvSpPr>
          <p:spPr>
            <a:xfrm>
              <a:off x="8921112" y="1894165"/>
              <a:ext cx="2424951"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ENCADRÉ PAR</a:t>
              </a:r>
            </a:p>
          </p:txBody>
        </p:sp>
        <p:sp>
          <p:nvSpPr>
            <p:cNvPr id="25" name="Rectangle 24">
              <a:extLst>
                <a:ext uri="{FF2B5EF4-FFF2-40B4-BE49-F238E27FC236}">
                  <a16:creationId xmlns:a16="http://schemas.microsoft.com/office/drawing/2014/main" id="{B37FDE79-44B7-F6AF-9804-9D0065EFD7CA}"/>
                </a:ext>
              </a:extLst>
            </p:cNvPr>
            <p:cNvSpPr/>
            <p:nvPr/>
          </p:nvSpPr>
          <p:spPr>
            <a:xfrm>
              <a:off x="6258084" y="1894165"/>
              <a:ext cx="2424951"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RÉALISÉ PAR</a:t>
              </a:r>
            </a:p>
          </p:txBody>
        </p:sp>
        <p:sp>
          <p:nvSpPr>
            <p:cNvPr id="26" name="Rectangle 25">
              <a:extLst>
                <a:ext uri="{FF2B5EF4-FFF2-40B4-BE49-F238E27FC236}">
                  <a16:creationId xmlns:a16="http://schemas.microsoft.com/office/drawing/2014/main" id="{F4B33456-0901-E975-7F31-12633208C444}"/>
                </a:ext>
              </a:extLst>
            </p:cNvPr>
            <p:cNvSpPr/>
            <p:nvPr/>
          </p:nvSpPr>
          <p:spPr>
            <a:xfrm>
              <a:off x="3513701" y="1894165"/>
              <a:ext cx="2424951"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RÉALISÉ PAR</a:t>
              </a:r>
            </a:p>
          </p:txBody>
        </p:sp>
        <p:sp>
          <p:nvSpPr>
            <p:cNvPr id="2" name="Rectangle 1">
              <a:extLst>
                <a:ext uri="{FF2B5EF4-FFF2-40B4-BE49-F238E27FC236}">
                  <a16:creationId xmlns:a16="http://schemas.microsoft.com/office/drawing/2014/main" id="{F8363021-154B-4D0C-AAB4-A3F6FA0B12B7}"/>
                </a:ext>
              </a:extLst>
            </p:cNvPr>
            <p:cNvSpPr/>
            <p:nvPr/>
          </p:nvSpPr>
          <p:spPr>
            <a:xfrm>
              <a:off x="6290051" y="4959623"/>
              <a:ext cx="2351539"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STAGIAIRE À ISMO</a:t>
              </a:r>
            </a:p>
          </p:txBody>
        </p:sp>
        <p:sp>
          <p:nvSpPr>
            <p:cNvPr id="8" name="Rectangle 7">
              <a:extLst>
                <a:ext uri="{FF2B5EF4-FFF2-40B4-BE49-F238E27FC236}">
                  <a16:creationId xmlns:a16="http://schemas.microsoft.com/office/drawing/2014/main" id="{FEAC49B8-20B8-F236-AAE6-ED739D14991C}"/>
                </a:ext>
              </a:extLst>
            </p:cNvPr>
            <p:cNvSpPr/>
            <p:nvPr/>
          </p:nvSpPr>
          <p:spPr>
            <a:xfrm>
              <a:off x="3532052" y="4959623"/>
              <a:ext cx="2351539"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STAGIAIRE À ISMO</a:t>
              </a:r>
            </a:p>
          </p:txBody>
        </p:sp>
      </p:grpSp>
      <p:sp>
        <p:nvSpPr>
          <p:cNvPr id="27" name="Rectangle 26">
            <a:extLst>
              <a:ext uri="{FF2B5EF4-FFF2-40B4-BE49-F238E27FC236}">
                <a16:creationId xmlns:a16="http://schemas.microsoft.com/office/drawing/2014/main" id="{97E20483-7549-25EB-1205-E2A5F04839F9}"/>
              </a:ext>
            </a:extLst>
          </p:cNvPr>
          <p:cNvSpPr/>
          <p:nvPr/>
        </p:nvSpPr>
        <p:spPr>
          <a:xfrm>
            <a:off x="3486732" y="1010494"/>
            <a:ext cx="5278056" cy="613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t>RAPPORT DE STAGE</a:t>
            </a:r>
          </a:p>
        </p:txBody>
      </p:sp>
      <p:sp>
        <p:nvSpPr>
          <p:cNvPr id="29" name="Rectangle 28">
            <a:extLst>
              <a:ext uri="{FF2B5EF4-FFF2-40B4-BE49-F238E27FC236}">
                <a16:creationId xmlns:a16="http://schemas.microsoft.com/office/drawing/2014/main" id="{688EB8BD-E16B-EC31-2624-9DD23F13EFD2}"/>
              </a:ext>
            </a:extLst>
          </p:cNvPr>
          <p:cNvSpPr/>
          <p:nvPr/>
        </p:nvSpPr>
        <p:spPr>
          <a:xfrm>
            <a:off x="0" y="1811791"/>
            <a:ext cx="12204101" cy="613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rgbClr val="A1D726"/>
                </a:solidFill>
              </a:rPr>
              <a:t>APPLICATION DE GESTION DE L’EMPLOI DU TEMPS</a:t>
            </a:r>
          </a:p>
        </p:txBody>
      </p:sp>
      <p:pic>
        <p:nvPicPr>
          <p:cNvPr id="20" name="Picture 19" descr="A picture containing colorfulness, green, circle&#10;&#10;Description automatically generated">
            <a:extLst>
              <a:ext uri="{FF2B5EF4-FFF2-40B4-BE49-F238E27FC236}">
                <a16:creationId xmlns:a16="http://schemas.microsoft.com/office/drawing/2014/main" id="{CBC06964-8E7A-28EE-BB2C-06BF2E2975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894" y="557864"/>
            <a:ext cx="1524003" cy="1524003"/>
          </a:xfrm>
          <a:prstGeom prst="rect">
            <a:avLst/>
          </a:prstGeom>
        </p:spPr>
      </p:pic>
      <p:pic>
        <p:nvPicPr>
          <p:cNvPr id="30" name="Picture 29">
            <a:extLst>
              <a:ext uri="{FF2B5EF4-FFF2-40B4-BE49-F238E27FC236}">
                <a16:creationId xmlns:a16="http://schemas.microsoft.com/office/drawing/2014/main" id="{A938FB7B-041B-0322-4891-0E84AB36538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200000">
            <a:off x="-152535" y="5311807"/>
            <a:ext cx="873644" cy="873644"/>
          </a:xfrm>
          <a:prstGeom prst="rect">
            <a:avLst/>
          </a:prstGeom>
        </p:spPr>
      </p:pic>
      <p:pic>
        <p:nvPicPr>
          <p:cNvPr id="32" name="Picture 31" descr="A green circle with black background&#10;&#10;Description automatically generated with medium confidence">
            <a:extLst>
              <a:ext uri="{FF2B5EF4-FFF2-40B4-BE49-F238E27FC236}">
                <a16:creationId xmlns:a16="http://schemas.microsoft.com/office/drawing/2014/main" id="{78DC3079-8E35-DE7A-D289-EAA646B44F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625576" y="4986628"/>
            <a:ext cx="1524003" cy="1524003"/>
          </a:xfrm>
          <a:prstGeom prst="rect">
            <a:avLst/>
          </a:prstGeom>
        </p:spPr>
      </p:pic>
      <p:pic>
        <p:nvPicPr>
          <p:cNvPr id="34" name="Picture 33" descr="A green zigzag line on a black background&#10;&#10;Description automatically generated">
            <a:extLst>
              <a:ext uri="{FF2B5EF4-FFF2-40B4-BE49-F238E27FC236}">
                <a16:creationId xmlns:a16="http://schemas.microsoft.com/office/drawing/2014/main" id="{CE05F832-5B25-DE1C-4CD2-2F77A53309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246521" y="555221"/>
            <a:ext cx="1524003" cy="1524003"/>
          </a:xfrm>
          <a:prstGeom prst="rect">
            <a:avLst/>
          </a:prstGeom>
        </p:spPr>
      </p:pic>
    </p:spTree>
    <p:extLst>
      <p:ext uri="{BB962C8B-B14F-4D97-AF65-F5344CB8AC3E}">
        <p14:creationId xmlns:p14="http://schemas.microsoft.com/office/powerpoint/2010/main" val="3978592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9" name="Rectangle 8">
            <a:extLst>
              <a:ext uri="{FF2B5EF4-FFF2-40B4-BE49-F238E27FC236}">
                <a16:creationId xmlns:a16="http://schemas.microsoft.com/office/drawing/2014/main" id="{89A6940B-FFE0-A816-FB35-FBD19DDD6822}"/>
              </a:ext>
            </a:extLst>
          </p:cNvPr>
          <p:cNvSpPr/>
          <p:nvPr/>
        </p:nvSpPr>
        <p:spPr>
          <a:xfrm>
            <a:off x="1996440" y="555221"/>
            <a:ext cx="8199120" cy="928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rgbClr val="A1D726"/>
                </a:solidFill>
              </a:rPr>
              <a:t>LE BESOIN DE PROJET </a:t>
            </a:r>
            <a:endParaRPr lang="fr-FR" b="1" dirty="0">
              <a:solidFill>
                <a:srgbClr val="A1D726"/>
              </a:solidFill>
            </a:endParaRPr>
          </a:p>
        </p:txBody>
      </p:sp>
      <p:sp>
        <p:nvSpPr>
          <p:cNvPr id="10" name="Rectangle 9">
            <a:extLst>
              <a:ext uri="{FF2B5EF4-FFF2-40B4-BE49-F238E27FC236}">
                <a16:creationId xmlns:a16="http://schemas.microsoft.com/office/drawing/2014/main" id="{B34095C5-0034-3155-EF8C-1F6AC6E0563F}"/>
              </a:ext>
            </a:extLst>
          </p:cNvPr>
          <p:cNvSpPr/>
          <p:nvPr/>
        </p:nvSpPr>
        <p:spPr>
          <a:xfrm>
            <a:off x="1102660" y="1425976"/>
            <a:ext cx="9986680" cy="761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2000" b="1" dirty="0"/>
              <a:t>Conception et développement d'une application de gestion de l'emploi du temps pour optimiser l'organisation et la planification dans un contexte éducatif</a:t>
            </a:r>
          </a:p>
        </p:txBody>
      </p:sp>
      <p:pic>
        <p:nvPicPr>
          <p:cNvPr id="4" name="Picture 3">
            <a:extLst>
              <a:ext uri="{FF2B5EF4-FFF2-40B4-BE49-F238E27FC236}">
                <a16:creationId xmlns:a16="http://schemas.microsoft.com/office/drawing/2014/main" id="{63F5EF97-28AC-2565-6A12-C3093F62AD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4649" y="2113280"/>
            <a:ext cx="8422702" cy="4737770"/>
          </a:xfrm>
          <a:prstGeom prst="rect">
            <a:avLst/>
          </a:prstGeom>
        </p:spPr>
      </p:pic>
    </p:spTree>
    <p:extLst>
      <p:ext uri="{BB962C8B-B14F-4D97-AF65-F5344CB8AC3E}">
        <p14:creationId xmlns:p14="http://schemas.microsoft.com/office/powerpoint/2010/main" val="3655430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9" name="Rectangle 8">
            <a:extLst>
              <a:ext uri="{FF2B5EF4-FFF2-40B4-BE49-F238E27FC236}">
                <a16:creationId xmlns:a16="http://schemas.microsoft.com/office/drawing/2014/main" id="{89A6940B-FFE0-A816-FB35-FBD19DDD6822}"/>
              </a:ext>
            </a:extLst>
          </p:cNvPr>
          <p:cNvSpPr/>
          <p:nvPr/>
        </p:nvSpPr>
        <p:spPr>
          <a:xfrm>
            <a:off x="1996440" y="2964835"/>
            <a:ext cx="8199120" cy="928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rgbClr val="A1D726"/>
                </a:solidFill>
              </a:rPr>
              <a:t>Pourquoi?</a:t>
            </a:r>
            <a:endParaRPr lang="fr-FR" b="1" dirty="0">
              <a:solidFill>
                <a:srgbClr val="A1D726"/>
              </a:solidFill>
            </a:endParaRPr>
          </a:p>
        </p:txBody>
      </p:sp>
    </p:spTree>
    <p:extLst>
      <p:ext uri="{BB962C8B-B14F-4D97-AF65-F5344CB8AC3E}">
        <p14:creationId xmlns:p14="http://schemas.microsoft.com/office/powerpoint/2010/main" val="2636523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pic>
        <p:nvPicPr>
          <p:cNvPr id="5" name="Picture 4" descr="A cartoon of a spongebob squarepants&#10;&#10;Description automatically generated with medium confidence">
            <a:extLst>
              <a:ext uri="{FF2B5EF4-FFF2-40B4-BE49-F238E27FC236}">
                <a16:creationId xmlns:a16="http://schemas.microsoft.com/office/drawing/2014/main" id="{0F2BCCE7-A58E-D8F5-0486-40A4B1B16F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
            <a:ext cx="12192000" cy="6857143"/>
          </a:xfrm>
          <a:prstGeom prst="rect">
            <a:avLst/>
          </a:prstGeom>
        </p:spPr>
      </p:pic>
    </p:spTree>
    <p:extLst>
      <p:ext uri="{BB962C8B-B14F-4D97-AF65-F5344CB8AC3E}">
        <p14:creationId xmlns:p14="http://schemas.microsoft.com/office/powerpoint/2010/main" val="3617991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9" name="Rectangle 8">
            <a:extLst>
              <a:ext uri="{FF2B5EF4-FFF2-40B4-BE49-F238E27FC236}">
                <a16:creationId xmlns:a16="http://schemas.microsoft.com/office/drawing/2014/main" id="{89A6940B-FFE0-A816-FB35-FBD19DDD6822}"/>
              </a:ext>
            </a:extLst>
          </p:cNvPr>
          <p:cNvSpPr/>
          <p:nvPr/>
        </p:nvSpPr>
        <p:spPr>
          <a:xfrm>
            <a:off x="1996440" y="-24326"/>
            <a:ext cx="8199120" cy="928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rgbClr val="A1D726"/>
                </a:solidFill>
              </a:rPr>
              <a:t>LES USER STORIES ET LES SPRINTS</a:t>
            </a:r>
            <a:endParaRPr lang="fr-FR" b="1" dirty="0">
              <a:solidFill>
                <a:srgbClr val="A1D726"/>
              </a:solidFill>
            </a:endParaRPr>
          </a:p>
        </p:txBody>
      </p:sp>
      <p:pic>
        <p:nvPicPr>
          <p:cNvPr id="6" name="Picture 5" descr="A screenshot of a computer screen&#10;&#10;Description automatically generated with low confidence">
            <a:extLst>
              <a:ext uri="{FF2B5EF4-FFF2-40B4-BE49-F238E27FC236}">
                <a16:creationId xmlns:a16="http://schemas.microsoft.com/office/drawing/2014/main" id="{66DDE8CE-0A5C-8A83-0FC3-C5BBAB366B60}"/>
              </a:ext>
            </a:extLst>
          </p:cNvPr>
          <p:cNvPicPr>
            <a:picLocks noChangeAspect="1"/>
          </p:cNvPicPr>
          <p:nvPr/>
        </p:nvPicPr>
        <p:blipFill rotWithShape="1">
          <a:blip r:embed="rId6">
            <a:extLst>
              <a:ext uri="{28A0092B-C50C-407E-A947-70E740481C1C}">
                <a14:useLocalDpi xmlns:a14="http://schemas.microsoft.com/office/drawing/2010/main" val="0"/>
              </a:ext>
            </a:extLst>
          </a:blip>
          <a:srcRect t="7383" b="8437"/>
          <a:stretch/>
        </p:blipFill>
        <p:spPr>
          <a:xfrm>
            <a:off x="2100565" y="680719"/>
            <a:ext cx="7990869" cy="6177281"/>
          </a:xfrm>
          <a:prstGeom prst="rect">
            <a:avLst/>
          </a:prstGeom>
        </p:spPr>
      </p:pic>
    </p:spTree>
    <p:extLst>
      <p:ext uri="{BB962C8B-B14F-4D97-AF65-F5344CB8AC3E}">
        <p14:creationId xmlns:p14="http://schemas.microsoft.com/office/powerpoint/2010/main" val="1336976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9" name="Rectangle 8">
            <a:extLst>
              <a:ext uri="{FF2B5EF4-FFF2-40B4-BE49-F238E27FC236}">
                <a16:creationId xmlns:a16="http://schemas.microsoft.com/office/drawing/2014/main" id="{89A6940B-FFE0-A816-FB35-FBD19DDD6822}"/>
              </a:ext>
            </a:extLst>
          </p:cNvPr>
          <p:cNvSpPr/>
          <p:nvPr/>
        </p:nvSpPr>
        <p:spPr>
          <a:xfrm>
            <a:off x="1996440" y="555221"/>
            <a:ext cx="8199120" cy="928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rgbClr val="A1D726"/>
                </a:solidFill>
              </a:rPr>
              <a:t>DIAGRAMME DE PERT</a:t>
            </a:r>
            <a:endParaRPr lang="fr-FR" b="1" dirty="0">
              <a:solidFill>
                <a:srgbClr val="A1D726"/>
              </a:solidFill>
            </a:endParaRPr>
          </a:p>
        </p:txBody>
      </p:sp>
      <p:pic>
        <p:nvPicPr>
          <p:cNvPr id="4" name="Picture 3" descr="A screenshot of a video game&#10;&#10;Description automatically generated with medium confidence">
            <a:extLst>
              <a:ext uri="{FF2B5EF4-FFF2-40B4-BE49-F238E27FC236}">
                <a16:creationId xmlns:a16="http://schemas.microsoft.com/office/drawing/2014/main" id="{BDA65517-1F27-0353-88AF-5E740C587A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278011"/>
            <a:ext cx="12192000" cy="2301978"/>
          </a:xfrm>
          <a:prstGeom prst="rect">
            <a:avLst/>
          </a:prstGeom>
        </p:spPr>
      </p:pic>
    </p:spTree>
    <p:extLst>
      <p:ext uri="{BB962C8B-B14F-4D97-AF65-F5344CB8AC3E}">
        <p14:creationId xmlns:p14="http://schemas.microsoft.com/office/powerpoint/2010/main" val="2483726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9" name="Rectangle 8">
            <a:extLst>
              <a:ext uri="{FF2B5EF4-FFF2-40B4-BE49-F238E27FC236}">
                <a16:creationId xmlns:a16="http://schemas.microsoft.com/office/drawing/2014/main" id="{89A6940B-FFE0-A816-FB35-FBD19DDD6822}"/>
              </a:ext>
            </a:extLst>
          </p:cNvPr>
          <p:cNvSpPr/>
          <p:nvPr/>
        </p:nvSpPr>
        <p:spPr>
          <a:xfrm>
            <a:off x="1996440" y="555221"/>
            <a:ext cx="8199120" cy="928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rgbClr val="A1D726"/>
                </a:solidFill>
              </a:rPr>
              <a:t>DIAGRAMME DE GANTT</a:t>
            </a:r>
            <a:endParaRPr lang="fr-FR" b="1" dirty="0">
              <a:solidFill>
                <a:srgbClr val="A1D726"/>
              </a:solidFill>
            </a:endParaRPr>
          </a:p>
        </p:txBody>
      </p:sp>
      <p:pic>
        <p:nvPicPr>
          <p:cNvPr id="3" name="Picture 2" descr="A screenshot of a video game&#10;&#10;Description automatically generated with medium confidence">
            <a:extLst>
              <a:ext uri="{FF2B5EF4-FFF2-40B4-BE49-F238E27FC236}">
                <a16:creationId xmlns:a16="http://schemas.microsoft.com/office/drawing/2014/main" id="{009FE820-5296-1975-08D0-9C0FB75E55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192841"/>
            <a:ext cx="12192000" cy="2472318"/>
          </a:xfrm>
          <a:prstGeom prst="rect">
            <a:avLst/>
          </a:prstGeom>
        </p:spPr>
      </p:pic>
    </p:spTree>
    <p:extLst>
      <p:ext uri="{BB962C8B-B14F-4D97-AF65-F5344CB8AC3E}">
        <p14:creationId xmlns:p14="http://schemas.microsoft.com/office/powerpoint/2010/main" val="3158486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9" name="Rectangle 8">
            <a:extLst>
              <a:ext uri="{FF2B5EF4-FFF2-40B4-BE49-F238E27FC236}">
                <a16:creationId xmlns:a16="http://schemas.microsoft.com/office/drawing/2014/main" id="{89A6940B-FFE0-A816-FB35-FBD19DDD6822}"/>
              </a:ext>
            </a:extLst>
          </p:cNvPr>
          <p:cNvSpPr/>
          <p:nvPr/>
        </p:nvSpPr>
        <p:spPr>
          <a:xfrm>
            <a:off x="1371057" y="-24326"/>
            <a:ext cx="9449886" cy="928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rgbClr val="A1D726"/>
                </a:solidFill>
              </a:rPr>
              <a:t>DIAGRAMME DE CAS D’UTILISATION</a:t>
            </a:r>
            <a:endParaRPr lang="fr-FR" b="1" dirty="0">
              <a:solidFill>
                <a:srgbClr val="A1D726"/>
              </a:solidFill>
            </a:endParaRPr>
          </a:p>
        </p:txBody>
      </p:sp>
      <p:pic>
        <p:nvPicPr>
          <p:cNvPr id="3" name="Picture 2" descr="A screenshot of a computer screen&#10;&#10;Description automatically generated with low confidence">
            <a:extLst>
              <a:ext uri="{FF2B5EF4-FFF2-40B4-BE49-F238E27FC236}">
                <a16:creationId xmlns:a16="http://schemas.microsoft.com/office/drawing/2014/main" id="{1F5A13FA-D43B-C429-667E-114069A6F629}"/>
              </a:ext>
            </a:extLst>
          </p:cNvPr>
          <p:cNvPicPr>
            <a:picLocks noChangeAspect="1"/>
          </p:cNvPicPr>
          <p:nvPr/>
        </p:nvPicPr>
        <p:blipFill rotWithShape="1">
          <a:blip r:embed="rId6">
            <a:extLst>
              <a:ext uri="{28A0092B-C50C-407E-A947-70E740481C1C}">
                <a14:useLocalDpi xmlns:a14="http://schemas.microsoft.com/office/drawing/2010/main" val="0"/>
              </a:ext>
            </a:extLst>
          </a:blip>
          <a:srcRect t="5867" b="6032"/>
          <a:stretch/>
        </p:blipFill>
        <p:spPr>
          <a:xfrm>
            <a:off x="1084375" y="747525"/>
            <a:ext cx="8957770" cy="6041985"/>
          </a:xfrm>
          <a:prstGeom prst="rect">
            <a:avLst/>
          </a:prstGeom>
        </p:spPr>
      </p:pic>
    </p:spTree>
    <p:extLst>
      <p:ext uri="{BB962C8B-B14F-4D97-AF65-F5344CB8AC3E}">
        <p14:creationId xmlns:p14="http://schemas.microsoft.com/office/powerpoint/2010/main" val="2079501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9" name="Rectangle 8">
            <a:extLst>
              <a:ext uri="{FF2B5EF4-FFF2-40B4-BE49-F238E27FC236}">
                <a16:creationId xmlns:a16="http://schemas.microsoft.com/office/drawing/2014/main" id="{89A6940B-FFE0-A816-FB35-FBD19DDD6822}"/>
              </a:ext>
            </a:extLst>
          </p:cNvPr>
          <p:cNvSpPr/>
          <p:nvPr/>
        </p:nvSpPr>
        <p:spPr>
          <a:xfrm>
            <a:off x="1996440" y="-24326"/>
            <a:ext cx="8199120" cy="928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rgbClr val="A1D726"/>
                </a:solidFill>
              </a:rPr>
              <a:t>MODÈLE LOGIQUE DE DONNÉES</a:t>
            </a:r>
            <a:endParaRPr lang="fr-FR" b="1" dirty="0">
              <a:solidFill>
                <a:srgbClr val="A1D726"/>
              </a:solidFill>
            </a:endParaRPr>
          </a:p>
        </p:txBody>
      </p:sp>
      <p:pic>
        <p:nvPicPr>
          <p:cNvPr id="4" name="Picture 3" descr="A picture containing screenshot, text, rectangle, design&#10;&#10;Description automatically generated">
            <a:extLst>
              <a:ext uri="{FF2B5EF4-FFF2-40B4-BE49-F238E27FC236}">
                <a16:creationId xmlns:a16="http://schemas.microsoft.com/office/drawing/2014/main" id="{269B0440-4F9E-2672-CE4E-59D3B13B20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3729" y="347240"/>
            <a:ext cx="10324541" cy="6858000"/>
          </a:xfrm>
          <a:prstGeom prst="rect">
            <a:avLst/>
          </a:prstGeom>
        </p:spPr>
      </p:pic>
    </p:spTree>
    <p:extLst>
      <p:ext uri="{BB962C8B-B14F-4D97-AF65-F5344CB8AC3E}">
        <p14:creationId xmlns:p14="http://schemas.microsoft.com/office/powerpoint/2010/main" val="2379227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9" name="Rectangle 8">
            <a:extLst>
              <a:ext uri="{FF2B5EF4-FFF2-40B4-BE49-F238E27FC236}">
                <a16:creationId xmlns:a16="http://schemas.microsoft.com/office/drawing/2014/main" id="{89A6940B-FFE0-A816-FB35-FBD19DDD6822}"/>
              </a:ext>
            </a:extLst>
          </p:cNvPr>
          <p:cNvSpPr/>
          <p:nvPr/>
        </p:nvSpPr>
        <p:spPr>
          <a:xfrm>
            <a:off x="1996440" y="555221"/>
            <a:ext cx="8199120" cy="928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rgbClr val="A1D726"/>
                </a:solidFill>
              </a:rPr>
              <a:t>LE GRAPHIQUE DE BURNUP</a:t>
            </a:r>
            <a:endParaRPr lang="fr-FR" b="1" dirty="0">
              <a:solidFill>
                <a:srgbClr val="A1D726"/>
              </a:solidFill>
            </a:endParaRPr>
          </a:p>
        </p:txBody>
      </p:sp>
      <p:graphicFrame>
        <p:nvGraphicFramePr>
          <p:cNvPr id="4" name="Chart 3">
            <a:extLst>
              <a:ext uri="{FF2B5EF4-FFF2-40B4-BE49-F238E27FC236}">
                <a16:creationId xmlns:a16="http://schemas.microsoft.com/office/drawing/2014/main" id="{2EB72F82-1181-8150-05BF-5B24F1BC66B6}"/>
              </a:ext>
            </a:extLst>
          </p:cNvPr>
          <p:cNvGraphicFramePr/>
          <p:nvPr>
            <p:extLst>
              <p:ext uri="{D42A27DB-BD31-4B8C-83A1-F6EECF244321}">
                <p14:modId xmlns:p14="http://schemas.microsoft.com/office/powerpoint/2010/main" val="1418106043"/>
              </p:ext>
            </p:extLst>
          </p:nvPr>
        </p:nvGraphicFramePr>
        <p:xfrm>
          <a:off x="1865022" y="1489483"/>
          <a:ext cx="8461956" cy="513123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255660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9" name="Rectangle 8">
            <a:extLst>
              <a:ext uri="{FF2B5EF4-FFF2-40B4-BE49-F238E27FC236}">
                <a16:creationId xmlns:a16="http://schemas.microsoft.com/office/drawing/2014/main" id="{89A6940B-FFE0-A816-FB35-FBD19DDD6822}"/>
              </a:ext>
            </a:extLst>
          </p:cNvPr>
          <p:cNvSpPr/>
          <p:nvPr/>
        </p:nvSpPr>
        <p:spPr>
          <a:xfrm>
            <a:off x="1996440" y="555221"/>
            <a:ext cx="8199120" cy="928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rgbClr val="A1D726"/>
                </a:solidFill>
              </a:rPr>
              <a:t>LE GRAPHIQUE DE BURNDOWN</a:t>
            </a:r>
            <a:endParaRPr lang="fr-FR" b="1" dirty="0">
              <a:solidFill>
                <a:srgbClr val="A1D726"/>
              </a:solidFill>
            </a:endParaRPr>
          </a:p>
        </p:txBody>
      </p:sp>
      <p:graphicFrame>
        <p:nvGraphicFramePr>
          <p:cNvPr id="2" name="Chart 1">
            <a:extLst>
              <a:ext uri="{FF2B5EF4-FFF2-40B4-BE49-F238E27FC236}">
                <a16:creationId xmlns:a16="http://schemas.microsoft.com/office/drawing/2014/main" id="{644A6DFD-74D0-A680-8F35-A35DDBFDBAE3}"/>
              </a:ext>
            </a:extLst>
          </p:cNvPr>
          <p:cNvGraphicFramePr/>
          <p:nvPr>
            <p:extLst>
              <p:ext uri="{D42A27DB-BD31-4B8C-83A1-F6EECF244321}">
                <p14:modId xmlns:p14="http://schemas.microsoft.com/office/powerpoint/2010/main" val="3572599533"/>
              </p:ext>
            </p:extLst>
          </p:nvPr>
        </p:nvGraphicFramePr>
        <p:xfrm>
          <a:off x="1865022" y="1380630"/>
          <a:ext cx="8463600" cy="5130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87047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4" name="TextBox 3">
            <a:extLst>
              <a:ext uri="{FF2B5EF4-FFF2-40B4-BE49-F238E27FC236}">
                <a16:creationId xmlns:a16="http://schemas.microsoft.com/office/drawing/2014/main" id="{872ACB06-D3F7-97C6-389E-25A229F8E358}"/>
              </a:ext>
            </a:extLst>
          </p:cNvPr>
          <p:cNvSpPr txBox="1"/>
          <p:nvPr/>
        </p:nvSpPr>
        <p:spPr>
          <a:xfrm>
            <a:off x="2606040" y="701560"/>
            <a:ext cx="6979920" cy="1107996"/>
          </a:xfrm>
          <a:prstGeom prst="rect">
            <a:avLst/>
          </a:prstGeom>
          <a:noFill/>
        </p:spPr>
        <p:txBody>
          <a:bodyPr wrap="square">
            <a:spAutoFit/>
          </a:bodyPr>
          <a:lstStyle/>
          <a:p>
            <a:pPr algn="ctr"/>
            <a:r>
              <a:rPr lang="fr-FR" sz="6600" b="1" dirty="0">
                <a:solidFill>
                  <a:srgbClr val="A1D726"/>
                </a:solidFill>
              </a:rPr>
              <a:t>INTRODUCTION</a:t>
            </a:r>
            <a:endParaRPr lang="fr-FR" sz="1100" dirty="0"/>
          </a:p>
        </p:txBody>
      </p:sp>
      <p:sp>
        <p:nvSpPr>
          <p:cNvPr id="5" name="TextBox 4">
            <a:extLst>
              <a:ext uri="{FF2B5EF4-FFF2-40B4-BE49-F238E27FC236}">
                <a16:creationId xmlns:a16="http://schemas.microsoft.com/office/drawing/2014/main" id="{145FBCAE-CA48-71EA-423E-6C600E423AE4}"/>
              </a:ext>
            </a:extLst>
          </p:cNvPr>
          <p:cNvSpPr txBox="1"/>
          <p:nvPr/>
        </p:nvSpPr>
        <p:spPr>
          <a:xfrm>
            <a:off x="2606040" y="1703643"/>
            <a:ext cx="6979920" cy="877163"/>
          </a:xfrm>
          <a:prstGeom prst="rect">
            <a:avLst/>
          </a:prstGeom>
          <a:noFill/>
        </p:spPr>
        <p:txBody>
          <a:bodyPr wrap="square">
            <a:spAutoFit/>
          </a:bodyPr>
          <a:lstStyle/>
          <a:p>
            <a:pPr algn="ctr"/>
            <a:r>
              <a:rPr lang="fr-FR" sz="4000" b="1" dirty="0">
                <a:solidFill>
                  <a:schemeClr val="bg1"/>
                </a:solidFill>
              </a:rPr>
              <a:t>L’ ANALYSE</a:t>
            </a:r>
          </a:p>
          <a:p>
            <a:endParaRPr lang="fr-FR" sz="1100" dirty="0"/>
          </a:p>
        </p:txBody>
      </p:sp>
      <p:sp>
        <p:nvSpPr>
          <p:cNvPr id="6" name="TextBox 5">
            <a:extLst>
              <a:ext uri="{FF2B5EF4-FFF2-40B4-BE49-F238E27FC236}">
                <a16:creationId xmlns:a16="http://schemas.microsoft.com/office/drawing/2014/main" id="{D4E45128-2A4A-A80B-5588-66ACF5CE66FC}"/>
              </a:ext>
            </a:extLst>
          </p:cNvPr>
          <p:cNvSpPr txBox="1"/>
          <p:nvPr/>
        </p:nvSpPr>
        <p:spPr>
          <a:xfrm>
            <a:off x="2606040" y="2875003"/>
            <a:ext cx="6979920" cy="707886"/>
          </a:xfrm>
          <a:prstGeom prst="rect">
            <a:avLst/>
          </a:prstGeom>
          <a:noFill/>
        </p:spPr>
        <p:txBody>
          <a:bodyPr wrap="square">
            <a:spAutoFit/>
          </a:bodyPr>
          <a:lstStyle/>
          <a:p>
            <a:pPr algn="ctr"/>
            <a:r>
              <a:rPr lang="fr-FR" sz="4000" b="1" dirty="0">
                <a:solidFill>
                  <a:schemeClr val="bg1"/>
                </a:solidFill>
              </a:rPr>
              <a:t>RÉALISATION</a:t>
            </a:r>
            <a:endParaRPr lang="fr-FR" sz="1100" dirty="0">
              <a:solidFill>
                <a:schemeClr val="bg1"/>
              </a:solidFill>
            </a:endParaRPr>
          </a:p>
        </p:txBody>
      </p:sp>
      <p:sp>
        <p:nvSpPr>
          <p:cNvPr id="7" name="TextBox 6">
            <a:extLst>
              <a:ext uri="{FF2B5EF4-FFF2-40B4-BE49-F238E27FC236}">
                <a16:creationId xmlns:a16="http://schemas.microsoft.com/office/drawing/2014/main" id="{62BE7BA0-A211-1F2A-BB8B-A83CC103ED56}"/>
              </a:ext>
            </a:extLst>
          </p:cNvPr>
          <p:cNvSpPr txBox="1"/>
          <p:nvPr/>
        </p:nvSpPr>
        <p:spPr>
          <a:xfrm>
            <a:off x="2606040" y="3877085"/>
            <a:ext cx="6979920" cy="877163"/>
          </a:xfrm>
          <a:prstGeom prst="rect">
            <a:avLst/>
          </a:prstGeom>
          <a:noFill/>
        </p:spPr>
        <p:txBody>
          <a:bodyPr wrap="square">
            <a:spAutoFit/>
          </a:bodyPr>
          <a:lstStyle/>
          <a:p>
            <a:pPr algn="ctr"/>
            <a:r>
              <a:rPr lang="fr-FR" sz="4000" b="1" dirty="0">
                <a:solidFill>
                  <a:schemeClr val="bg1"/>
                </a:solidFill>
              </a:rPr>
              <a:t>TEST DE L’APP</a:t>
            </a:r>
          </a:p>
          <a:p>
            <a:endParaRPr lang="fr-FR" sz="1100" dirty="0"/>
          </a:p>
        </p:txBody>
      </p:sp>
      <p:sp>
        <p:nvSpPr>
          <p:cNvPr id="8" name="TextBox 7">
            <a:extLst>
              <a:ext uri="{FF2B5EF4-FFF2-40B4-BE49-F238E27FC236}">
                <a16:creationId xmlns:a16="http://schemas.microsoft.com/office/drawing/2014/main" id="{53E0FC50-71E9-D091-BFAE-7EA584039BE5}"/>
              </a:ext>
            </a:extLst>
          </p:cNvPr>
          <p:cNvSpPr txBox="1"/>
          <p:nvPr/>
        </p:nvSpPr>
        <p:spPr>
          <a:xfrm>
            <a:off x="2606040" y="5048444"/>
            <a:ext cx="6979920" cy="707886"/>
          </a:xfrm>
          <a:prstGeom prst="rect">
            <a:avLst/>
          </a:prstGeom>
          <a:noFill/>
        </p:spPr>
        <p:txBody>
          <a:bodyPr wrap="square">
            <a:spAutoFit/>
          </a:bodyPr>
          <a:lstStyle/>
          <a:p>
            <a:pPr algn="ctr"/>
            <a:r>
              <a:rPr lang="fr-FR" sz="4000" b="1" dirty="0">
                <a:solidFill>
                  <a:schemeClr val="bg1"/>
                </a:solidFill>
              </a:rPr>
              <a:t>CONCLUSION</a:t>
            </a:r>
            <a:endParaRPr lang="fr-FR" sz="1100" dirty="0">
              <a:solidFill>
                <a:schemeClr val="bg1"/>
              </a:solidFill>
            </a:endParaRPr>
          </a:p>
        </p:txBody>
      </p:sp>
      <p:grpSp>
        <p:nvGrpSpPr>
          <p:cNvPr id="29" name="Group 28">
            <a:extLst>
              <a:ext uri="{FF2B5EF4-FFF2-40B4-BE49-F238E27FC236}">
                <a16:creationId xmlns:a16="http://schemas.microsoft.com/office/drawing/2014/main" id="{43E29141-1FC0-909C-01DB-F6DAD00B17C9}"/>
              </a:ext>
            </a:extLst>
          </p:cNvPr>
          <p:cNvGrpSpPr/>
          <p:nvPr/>
        </p:nvGrpSpPr>
        <p:grpSpPr>
          <a:xfrm>
            <a:off x="0" y="-876824"/>
            <a:ext cx="12192000" cy="774599"/>
            <a:chOff x="0" y="-10670"/>
            <a:chExt cx="12192000" cy="774599"/>
          </a:xfrm>
        </p:grpSpPr>
        <p:sp>
          <p:nvSpPr>
            <p:cNvPr id="30" name="Rectangle 29">
              <a:extLst>
                <a:ext uri="{FF2B5EF4-FFF2-40B4-BE49-F238E27FC236}">
                  <a16:creationId xmlns:a16="http://schemas.microsoft.com/office/drawing/2014/main" id="{899B6A2D-AC60-444D-0BDA-78FF48E9723B}"/>
                </a:ext>
              </a:extLst>
            </p:cNvPr>
            <p:cNvSpPr/>
            <p:nvPr/>
          </p:nvSpPr>
          <p:spPr>
            <a:xfrm>
              <a:off x="0" y="-8423"/>
              <a:ext cx="12192000" cy="772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solidFill>
                    <a:srgbClr val="7030A0"/>
                  </a:solidFill>
                </a:rPr>
                <a:t>ISMO</a:t>
              </a:r>
              <a:endParaRPr lang="fr-FR" b="1" dirty="0">
                <a:solidFill>
                  <a:srgbClr val="7030A0"/>
                </a:solidFill>
              </a:endParaRPr>
            </a:p>
          </p:txBody>
        </p:sp>
        <p:pic>
          <p:nvPicPr>
            <p:cNvPr id="32" name="Picture 31" descr="A logo of a company&#10;&#10;Description automatically generated with low confidence">
              <a:extLst>
                <a:ext uri="{FF2B5EF4-FFF2-40B4-BE49-F238E27FC236}">
                  <a16:creationId xmlns:a16="http://schemas.microsoft.com/office/drawing/2014/main" id="{C9A70C94-8A7B-DD4E-790B-03A7776947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76072" y="-10670"/>
              <a:ext cx="759872" cy="759872"/>
            </a:xfrm>
            <a:prstGeom prst="rect">
              <a:avLst/>
            </a:prstGeom>
          </p:spPr>
        </p:pic>
        <p:pic>
          <p:nvPicPr>
            <p:cNvPr id="34" name="Image 3">
              <a:extLst>
                <a:ext uri="{FF2B5EF4-FFF2-40B4-BE49-F238E27FC236}">
                  <a16:creationId xmlns:a16="http://schemas.microsoft.com/office/drawing/2014/main" id="{F0F168AC-FDD2-B9C7-F3E0-B6D1818687B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6056" y="115815"/>
              <a:ext cx="2344420" cy="523875"/>
            </a:xfrm>
            <a:prstGeom prst="rect">
              <a:avLst/>
            </a:prstGeom>
          </p:spPr>
        </p:pic>
      </p:grpSp>
      <p:grpSp>
        <p:nvGrpSpPr>
          <p:cNvPr id="36" name="Group 35">
            <a:extLst>
              <a:ext uri="{FF2B5EF4-FFF2-40B4-BE49-F238E27FC236}">
                <a16:creationId xmlns:a16="http://schemas.microsoft.com/office/drawing/2014/main" id="{5D2CFE24-4EA6-F760-1D42-D7139A565E76}"/>
              </a:ext>
            </a:extLst>
          </p:cNvPr>
          <p:cNvGrpSpPr/>
          <p:nvPr/>
        </p:nvGrpSpPr>
        <p:grpSpPr>
          <a:xfrm>
            <a:off x="845938" y="6858000"/>
            <a:ext cx="10500124" cy="3493721"/>
            <a:chOff x="845939" y="1894165"/>
            <a:chExt cx="10500124" cy="3493721"/>
          </a:xfrm>
        </p:grpSpPr>
        <p:sp>
          <p:nvSpPr>
            <p:cNvPr id="38" name="Oval 37">
              <a:extLst>
                <a:ext uri="{FF2B5EF4-FFF2-40B4-BE49-F238E27FC236}">
                  <a16:creationId xmlns:a16="http://schemas.microsoft.com/office/drawing/2014/main" id="{C73896B5-5D92-3C9E-2898-BA1EA8D3D1B1}"/>
                </a:ext>
              </a:extLst>
            </p:cNvPr>
            <p:cNvSpPr/>
            <p:nvPr/>
          </p:nvSpPr>
          <p:spPr>
            <a:xfrm>
              <a:off x="956056" y="2326640"/>
              <a:ext cx="2204720" cy="2204720"/>
            </a:xfrm>
            <a:prstGeom prst="ellipse">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Oval 38">
              <a:extLst>
                <a:ext uri="{FF2B5EF4-FFF2-40B4-BE49-F238E27FC236}">
                  <a16:creationId xmlns:a16="http://schemas.microsoft.com/office/drawing/2014/main" id="{959A8B60-A281-F232-598E-E3A22B6C2835}"/>
                </a:ext>
              </a:extLst>
            </p:cNvPr>
            <p:cNvSpPr/>
            <p:nvPr/>
          </p:nvSpPr>
          <p:spPr>
            <a:xfrm>
              <a:off x="3623818" y="2326640"/>
              <a:ext cx="2204720" cy="2204720"/>
            </a:xfrm>
            <a:prstGeom prst="ellipse">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Oval 39">
              <a:extLst>
                <a:ext uri="{FF2B5EF4-FFF2-40B4-BE49-F238E27FC236}">
                  <a16:creationId xmlns:a16="http://schemas.microsoft.com/office/drawing/2014/main" id="{F7B169F3-CE90-ADE4-D7AC-553D4667EF5A}"/>
                </a:ext>
              </a:extLst>
            </p:cNvPr>
            <p:cNvSpPr/>
            <p:nvPr/>
          </p:nvSpPr>
          <p:spPr>
            <a:xfrm>
              <a:off x="6363462" y="2326640"/>
              <a:ext cx="2204720" cy="2204720"/>
            </a:xfrm>
            <a:prstGeom prst="ellipse">
              <a:avLst/>
            </a:prstGeom>
            <a:blipFill>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val 40">
              <a:extLst>
                <a:ext uri="{FF2B5EF4-FFF2-40B4-BE49-F238E27FC236}">
                  <a16:creationId xmlns:a16="http://schemas.microsoft.com/office/drawing/2014/main" id="{57B3D11D-10AB-CDEE-0344-11CF2B983085}"/>
                </a:ext>
              </a:extLst>
            </p:cNvPr>
            <p:cNvSpPr/>
            <p:nvPr/>
          </p:nvSpPr>
          <p:spPr>
            <a:xfrm>
              <a:off x="9031224" y="2326640"/>
              <a:ext cx="2204720" cy="2204720"/>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2" name="Rectangle 41">
              <a:extLst>
                <a:ext uri="{FF2B5EF4-FFF2-40B4-BE49-F238E27FC236}">
                  <a16:creationId xmlns:a16="http://schemas.microsoft.com/office/drawing/2014/main" id="{2AF4E0D9-9433-4EC9-E437-5E24CD325C99}"/>
                </a:ext>
              </a:extLst>
            </p:cNvPr>
            <p:cNvSpPr/>
            <p:nvPr/>
          </p:nvSpPr>
          <p:spPr>
            <a:xfrm>
              <a:off x="845939" y="4531360"/>
              <a:ext cx="2424951"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OUSSAMA RAHMOUNI</a:t>
              </a:r>
            </a:p>
          </p:txBody>
        </p:sp>
        <p:sp>
          <p:nvSpPr>
            <p:cNvPr id="43" name="Rectangle 42">
              <a:extLst>
                <a:ext uri="{FF2B5EF4-FFF2-40B4-BE49-F238E27FC236}">
                  <a16:creationId xmlns:a16="http://schemas.microsoft.com/office/drawing/2014/main" id="{07A81E4C-3808-73D7-8938-A897B538A354}"/>
                </a:ext>
              </a:extLst>
            </p:cNvPr>
            <p:cNvSpPr/>
            <p:nvPr/>
          </p:nvSpPr>
          <p:spPr>
            <a:xfrm>
              <a:off x="3550408" y="4531360"/>
              <a:ext cx="2351539"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YOUSSEF SOUILAH</a:t>
              </a:r>
            </a:p>
          </p:txBody>
        </p:sp>
        <p:sp>
          <p:nvSpPr>
            <p:cNvPr id="44" name="Rectangle 43">
              <a:extLst>
                <a:ext uri="{FF2B5EF4-FFF2-40B4-BE49-F238E27FC236}">
                  <a16:creationId xmlns:a16="http://schemas.microsoft.com/office/drawing/2014/main" id="{2590D205-C6B4-C8B7-506E-64C45EC6623D}"/>
                </a:ext>
              </a:extLst>
            </p:cNvPr>
            <p:cNvSpPr/>
            <p:nvPr/>
          </p:nvSpPr>
          <p:spPr>
            <a:xfrm>
              <a:off x="6235755" y="4531360"/>
              <a:ext cx="2460133"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ABDERRAHIM ESSAKAL</a:t>
              </a:r>
            </a:p>
          </p:txBody>
        </p:sp>
        <p:sp>
          <p:nvSpPr>
            <p:cNvPr id="45" name="Rectangle 44">
              <a:extLst>
                <a:ext uri="{FF2B5EF4-FFF2-40B4-BE49-F238E27FC236}">
                  <a16:creationId xmlns:a16="http://schemas.microsoft.com/office/drawing/2014/main" id="{CD4A1128-A610-E248-6583-438224630010}"/>
                </a:ext>
              </a:extLst>
            </p:cNvPr>
            <p:cNvSpPr/>
            <p:nvPr/>
          </p:nvSpPr>
          <p:spPr>
            <a:xfrm>
              <a:off x="8957815" y="4531360"/>
              <a:ext cx="2351539"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SAAD TEYAR</a:t>
              </a:r>
            </a:p>
          </p:txBody>
        </p:sp>
        <p:sp>
          <p:nvSpPr>
            <p:cNvPr id="46" name="Rectangle 45">
              <a:extLst>
                <a:ext uri="{FF2B5EF4-FFF2-40B4-BE49-F238E27FC236}">
                  <a16:creationId xmlns:a16="http://schemas.microsoft.com/office/drawing/2014/main" id="{2695A4CB-D32C-C539-5736-01B31445093F}"/>
                </a:ext>
              </a:extLst>
            </p:cNvPr>
            <p:cNvSpPr/>
            <p:nvPr/>
          </p:nvSpPr>
          <p:spPr>
            <a:xfrm>
              <a:off x="882646" y="4959623"/>
              <a:ext cx="2351539"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PROFESSEUR À ISMO</a:t>
              </a:r>
            </a:p>
          </p:txBody>
        </p:sp>
        <p:sp>
          <p:nvSpPr>
            <p:cNvPr id="47" name="Rectangle 46">
              <a:extLst>
                <a:ext uri="{FF2B5EF4-FFF2-40B4-BE49-F238E27FC236}">
                  <a16:creationId xmlns:a16="http://schemas.microsoft.com/office/drawing/2014/main" id="{ECE0A192-6418-07BD-77AA-C02AE061A63E}"/>
                </a:ext>
              </a:extLst>
            </p:cNvPr>
            <p:cNvSpPr/>
            <p:nvPr/>
          </p:nvSpPr>
          <p:spPr>
            <a:xfrm>
              <a:off x="8957814" y="4959623"/>
              <a:ext cx="2351539"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CEO ADSELLO</a:t>
              </a:r>
            </a:p>
          </p:txBody>
        </p:sp>
        <p:sp>
          <p:nvSpPr>
            <p:cNvPr id="48" name="Rectangle 47">
              <a:extLst>
                <a:ext uri="{FF2B5EF4-FFF2-40B4-BE49-F238E27FC236}">
                  <a16:creationId xmlns:a16="http://schemas.microsoft.com/office/drawing/2014/main" id="{0BFBB02E-EB69-02C1-3575-8EE2042401D1}"/>
                </a:ext>
              </a:extLst>
            </p:cNvPr>
            <p:cNvSpPr/>
            <p:nvPr/>
          </p:nvSpPr>
          <p:spPr>
            <a:xfrm>
              <a:off x="845939" y="1894165"/>
              <a:ext cx="2424951"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ENCADRÉ PAR</a:t>
              </a:r>
            </a:p>
          </p:txBody>
        </p:sp>
        <p:sp>
          <p:nvSpPr>
            <p:cNvPr id="49" name="Rectangle 48">
              <a:extLst>
                <a:ext uri="{FF2B5EF4-FFF2-40B4-BE49-F238E27FC236}">
                  <a16:creationId xmlns:a16="http://schemas.microsoft.com/office/drawing/2014/main" id="{FA03CA2A-E2AF-9486-6099-B603694DE42C}"/>
                </a:ext>
              </a:extLst>
            </p:cNvPr>
            <p:cNvSpPr/>
            <p:nvPr/>
          </p:nvSpPr>
          <p:spPr>
            <a:xfrm>
              <a:off x="8921112" y="1894165"/>
              <a:ext cx="2424951"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ENCADRÉ PAR</a:t>
              </a:r>
            </a:p>
          </p:txBody>
        </p:sp>
        <p:sp>
          <p:nvSpPr>
            <p:cNvPr id="50" name="Rectangle 49">
              <a:extLst>
                <a:ext uri="{FF2B5EF4-FFF2-40B4-BE49-F238E27FC236}">
                  <a16:creationId xmlns:a16="http://schemas.microsoft.com/office/drawing/2014/main" id="{4D6DB04A-1734-A22D-8D1A-5C2C88896392}"/>
                </a:ext>
              </a:extLst>
            </p:cNvPr>
            <p:cNvSpPr/>
            <p:nvPr/>
          </p:nvSpPr>
          <p:spPr>
            <a:xfrm>
              <a:off x="6258084" y="1894165"/>
              <a:ext cx="2424951"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RÉALISÉ PAR</a:t>
              </a:r>
            </a:p>
          </p:txBody>
        </p:sp>
        <p:sp>
          <p:nvSpPr>
            <p:cNvPr id="51" name="Rectangle 50">
              <a:extLst>
                <a:ext uri="{FF2B5EF4-FFF2-40B4-BE49-F238E27FC236}">
                  <a16:creationId xmlns:a16="http://schemas.microsoft.com/office/drawing/2014/main" id="{A254B0D4-B4D5-85E0-D3DB-700E1AFE8C79}"/>
                </a:ext>
              </a:extLst>
            </p:cNvPr>
            <p:cNvSpPr/>
            <p:nvPr/>
          </p:nvSpPr>
          <p:spPr>
            <a:xfrm>
              <a:off x="3513701" y="1894165"/>
              <a:ext cx="2424951"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RÉALISÉ PAR</a:t>
              </a:r>
            </a:p>
          </p:txBody>
        </p:sp>
        <p:sp>
          <p:nvSpPr>
            <p:cNvPr id="52" name="Rectangle 51">
              <a:extLst>
                <a:ext uri="{FF2B5EF4-FFF2-40B4-BE49-F238E27FC236}">
                  <a16:creationId xmlns:a16="http://schemas.microsoft.com/office/drawing/2014/main" id="{6EDCE106-D64B-BD2A-3A0D-7837D7D963C9}"/>
                </a:ext>
              </a:extLst>
            </p:cNvPr>
            <p:cNvSpPr/>
            <p:nvPr/>
          </p:nvSpPr>
          <p:spPr>
            <a:xfrm>
              <a:off x="6290051" y="4959623"/>
              <a:ext cx="2351539"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STAGIAIRE À ISMO</a:t>
              </a:r>
            </a:p>
          </p:txBody>
        </p:sp>
        <p:sp>
          <p:nvSpPr>
            <p:cNvPr id="53" name="Rectangle 52">
              <a:extLst>
                <a:ext uri="{FF2B5EF4-FFF2-40B4-BE49-F238E27FC236}">
                  <a16:creationId xmlns:a16="http://schemas.microsoft.com/office/drawing/2014/main" id="{DA035EBF-CAD7-9786-83E5-636552FBDBF8}"/>
                </a:ext>
              </a:extLst>
            </p:cNvPr>
            <p:cNvSpPr/>
            <p:nvPr/>
          </p:nvSpPr>
          <p:spPr>
            <a:xfrm>
              <a:off x="3532052" y="4959623"/>
              <a:ext cx="2351539" cy="42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STAGIAIRE À ISMO</a:t>
              </a:r>
            </a:p>
          </p:txBody>
        </p:sp>
      </p:grpSp>
    </p:spTree>
    <p:extLst>
      <p:ext uri="{BB962C8B-B14F-4D97-AF65-F5344CB8AC3E}">
        <p14:creationId xmlns:p14="http://schemas.microsoft.com/office/powerpoint/2010/main" val="1161643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9" name="Rectangle 8">
            <a:extLst>
              <a:ext uri="{FF2B5EF4-FFF2-40B4-BE49-F238E27FC236}">
                <a16:creationId xmlns:a16="http://schemas.microsoft.com/office/drawing/2014/main" id="{89A6940B-FFE0-A816-FB35-FBD19DDD6822}"/>
              </a:ext>
            </a:extLst>
          </p:cNvPr>
          <p:cNvSpPr/>
          <p:nvPr/>
        </p:nvSpPr>
        <p:spPr>
          <a:xfrm>
            <a:off x="1996440" y="2964835"/>
            <a:ext cx="8199120" cy="928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500" b="1" dirty="0">
                <a:solidFill>
                  <a:srgbClr val="A1D726"/>
                </a:solidFill>
              </a:rPr>
              <a:t>RÉALISATION</a:t>
            </a:r>
            <a:endParaRPr lang="fr-FR" sz="4800" b="1" dirty="0">
              <a:solidFill>
                <a:srgbClr val="A1D726"/>
              </a:solidFill>
            </a:endParaRPr>
          </a:p>
        </p:txBody>
      </p:sp>
      <p:grpSp>
        <p:nvGrpSpPr>
          <p:cNvPr id="2" name="Group 1">
            <a:extLst>
              <a:ext uri="{FF2B5EF4-FFF2-40B4-BE49-F238E27FC236}">
                <a16:creationId xmlns:a16="http://schemas.microsoft.com/office/drawing/2014/main" id="{018A317E-836F-21F6-B126-9D846720A08B}"/>
              </a:ext>
            </a:extLst>
          </p:cNvPr>
          <p:cNvGrpSpPr/>
          <p:nvPr/>
        </p:nvGrpSpPr>
        <p:grpSpPr>
          <a:xfrm>
            <a:off x="6981795" y="6858000"/>
            <a:ext cx="1656080" cy="1656080"/>
            <a:chOff x="6199766" y="2600960"/>
            <a:chExt cx="1656080" cy="1656080"/>
          </a:xfrm>
        </p:grpSpPr>
        <p:sp>
          <p:nvSpPr>
            <p:cNvPr id="4" name="Oval 3">
              <a:extLst>
                <a:ext uri="{FF2B5EF4-FFF2-40B4-BE49-F238E27FC236}">
                  <a16:creationId xmlns:a16="http://schemas.microsoft.com/office/drawing/2014/main" id="{E9127B3F-A3A7-1E8C-FFBA-8CDAD6118916}"/>
                </a:ext>
              </a:extLst>
            </p:cNvPr>
            <p:cNvSpPr/>
            <p:nvPr/>
          </p:nvSpPr>
          <p:spPr>
            <a:xfrm>
              <a:off x="6199766"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Picture 4">
              <a:extLst>
                <a:ext uri="{FF2B5EF4-FFF2-40B4-BE49-F238E27FC236}">
                  <a16:creationId xmlns:a16="http://schemas.microsoft.com/office/drawing/2014/main" id="{7E25E026-237D-5FE6-6FA2-30C068F44C1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6769" y="3003434"/>
              <a:ext cx="1242074" cy="851132"/>
            </a:xfrm>
            <a:prstGeom prst="rect">
              <a:avLst/>
            </a:prstGeom>
            <a:noFill/>
            <a:ln>
              <a:noFill/>
            </a:ln>
          </p:spPr>
        </p:pic>
      </p:grpSp>
      <p:grpSp>
        <p:nvGrpSpPr>
          <p:cNvPr id="6" name="Group 5">
            <a:extLst>
              <a:ext uri="{FF2B5EF4-FFF2-40B4-BE49-F238E27FC236}">
                <a16:creationId xmlns:a16="http://schemas.microsoft.com/office/drawing/2014/main" id="{4FED2918-6D27-6AA4-3FDF-F49C2DA85063}"/>
              </a:ext>
            </a:extLst>
          </p:cNvPr>
          <p:cNvGrpSpPr/>
          <p:nvPr/>
        </p:nvGrpSpPr>
        <p:grpSpPr>
          <a:xfrm>
            <a:off x="-3581357" y="1308755"/>
            <a:ext cx="1656080" cy="1656080"/>
            <a:chOff x="608933" y="2600960"/>
            <a:chExt cx="1656080" cy="1656080"/>
          </a:xfrm>
        </p:grpSpPr>
        <p:sp>
          <p:nvSpPr>
            <p:cNvPr id="7" name="Oval 6">
              <a:extLst>
                <a:ext uri="{FF2B5EF4-FFF2-40B4-BE49-F238E27FC236}">
                  <a16:creationId xmlns:a16="http://schemas.microsoft.com/office/drawing/2014/main" id="{DA18E581-3062-63F0-EFC6-710AA76CB634}"/>
                </a:ext>
              </a:extLst>
            </p:cNvPr>
            <p:cNvSpPr/>
            <p:nvPr/>
          </p:nvSpPr>
          <p:spPr>
            <a:xfrm>
              <a:off x="608933"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7">
              <a:extLst>
                <a:ext uri="{FF2B5EF4-FFF2-40B4-BE49-F238E27FC236}">
                  <a16:creationId xmlns:a16="http://schemas.microsoft.com/office/drawing/2014/main" id="{336612C5-6842-0E7F-C84B-F81F4FDCECC3}"/>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6387" y="3049232"/>
              <a:ext cx="1241173" cy="759537"/>
            </a:xfrm>
            <a:prstGeom prst="rect">
              <a:avLst/>
            </a:prstGeom>
            <a:noFill/>
            <a:ln>
              <a:noFill/>
            </a:ln>
          </p:spPr>
        </p:pic>
      </p:grpSp>
      <p:grpSp>
        <p:nvGrpSpPr>
          <p:cNvPr id="10" name="Group 9">
            <a:extLst>
              <a:ext uri="{FF2B5EF4-FFF2-40B4-BE49-F238E27FC236}">
                <a16:creationId xmlns:a16="http://schemas.microsoft.com/office/drawing/2014/main" id="{101D7C7B-F89D-E8D5-6FC0-E1DD35FDA82A}"/>
              </a:ext>
            </a:extLst>
          </p:cNvPr>
          <p:cNvGrpSpPr/>
          <p:nvPr/>
        </p:nvGrpSpPr>
        <p:grpSpPr>
          <a:xfrm>
            <a:off x="-1656080" y="2600960"/>
            <a:ext cx="1656080" cy="1656080"/>
            <a:chOff x="2472544" y="2600960"/>
            <a:chExt cx="1656080" cy="1656080"/>
          </a:xfrm>
        </p:grpSpPr>
        <p:sp>
          <p:nvSpPr>
            <p:cNvPr id="11" name="Oval 10">
              <a:extLst>
                <a:ext uri="{FF2B5EF4-FFF2-40B4-BE49-F238E27FC236}">
                  <a16:creationId xmlns:a16="http://schemas.microsoft.com/office/drawing/2014/main" id="{2ECCF06F-E2C7-1348-BF45-F86075AA6B4E}"/>
                </a:ext>
              </a:extLst>
            </p:cNvPr>
            <p:cNvSpPr/>
            <p:nvPr/>
          </p:nvSpPr>
          <p:spPr>
            <a:xfrm>
              <a:off x="2472544"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11">
              <a:extLst>
                <a:ext uri="{FF2B5EF4-FFF2-40B4-BE49-F238E27FC236}">
                  <a16:creationId xmlns:a16="http://schemas.microsoft.com/office/drawing/2014/main" id="{BB70DF74-7EE6-729D-BF6D-D02440350F7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21306" y="2849722"/>
              <a:ext cx="1158557" cy="1158557"/>
            </a:xfrm>
            <a:prstGeom prst="rect">
              <a:avLst/>
            </a:prstGeom>
            <a:noFill/>
            <a:ln>
              <a:noFill/>
            </a:ln>
          </p:spPr>
        </p:pic>
      </p:grpSp>
      <p:grpSp>
        <p:nvGrpSpPr>
          <p:cNvPr id="13" name="Group 12">
            <a:extLst>
              <a:ext uri="{FF2B5EF4-FFF2-40B4-BE49-F238E27FC236}">
                <a16:creationId xmlns:a16="http://schemas.microsoft.com/office/drawing/2014/main" id="{8CCEF213-E6F4-7614-1A3C-5FB8C74FF371}"/>
              </a:ext>
            </a:extLst>
          </p:cNvPr>
          <p:cNvGrpSpPr/>
          <p:nvPr/>
        </p:nvGrpSpPr>
        <p:grpSpPr>
          <a:xfrm>
            <a:off x="3554126" y="6858000"/>
            <a:ext cx="1656080" cy="1656080"/>
            <a:chOff x="4399008" y="2600960"/>
            <a:chExt cx="1656080" cy="1656080"/>
          </a:xfrm>
        </p:grpSpPr>
        <p:sp>
          <p:nvSpPr>
            <p:cNvPr id="14" name="Oval 13">
              <a:extLst>
                <a:ext uri="{FF2B5EF4-FFF2-40B4-BE49-F238E27FC236}">
                  <a16:creationId xmlns:a16="http://schemas.microsoft.com/office/drawing/2014/main" id="{CF45E877-7BE3-5D05-EC8B-D2D140C44E5B}"/>
                </a:ext>
              </a:extLst>
            </p:cNvPr>
            <p:cNvSpPr/>
            <p:nvPr/>
          </p:nvSpPr>
          <p:spPr>
            <a:xfrm>
              <a:off x="4399008"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14">
              <a:extLst>
                <a:ext uri="{FF2B5EF4-FFF2-40B4-BE49-F238E27FC236}">
                  <a16:creationId xmlns:a16="http://schemas.microsoft.com/office/drawing/2014/main" id="{77F7360B-CC49-4796-641B-7D9C601C8223}"/>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75853" y="3005956"/>
              <a:ext cx="1502391" cy="846089"/>
            </a:xfrm>
            <a:prstGeom prst="rect">
              <a:avLst/>
            </a:prstGeom>
            <a:noFill/>
            <a:ln>
              <a:noFill/>
            </a:ln>
          </p:spPr>
        </p:pic>
      </p:grpSp>
      <p:grpSp>
        <p:nvGrpSpPr>
          <p:cNvPr id="16" name="Group 15">
            <a:extLst>
              <a:ext uri="{FF2B5EF4-FFF2-40B4-BE49-F238E27FC236}">
                <a16:creationId xmlns:a16="http://schemas.microsoft.com/office/drawing/2014/main" id="{864D39AB-1404-D5DE-C9A6-1B03028C78CC}"/>
              </a:ext>
            </a:extLst>
          </p:cNvPr>
          <p:cNvGrpSpPr/>
          <p:nvPr/>
        </p:nvGrpSpPr>
        <p:grpSpPr>
          <a:xfrm>
            <a:off x="12192000" y="2600960"/>
            <a:ext cx="1656080" cy="1656080"/>
            <a:chOff x="8063377" y="2600960"/>
            <a:chExt cx="1656080" cy="1656080"/>
          </a:xfrm>
        </p:grpSpPr>
        <p:sp>
          <p:nvSpPr>
            <p:cNvPr id="17" name="Oval 16">
              <a:extLst>
                <a:ext uri="{FF2B5EF4-FFF2-40B4-BE49-F238E27FC236}">
                  <a16:creationId xmlns:a16="http://schemas.microsoft.com/office/drawing/2014/main" id="{A52B6FF2-8876-7ACE-3006-81FE520D960C}"/>
                </a:ext>
              </a:extLst>
            </p:cNvPr>
            <p:cNvSpPr/>
            <p:nvPr/>
          </p:nvSpPr>
          <p:spPr>
            <a:xfrm>
              <a:off x="8063377"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8" name="Graphic 1">
              <a:extLst>
                <a:ext uri="{FF2B5EF4-FFF2-40B4-BE49-F238E27FC236}">
                  <a16:creationId xmlns:a16="http://schemas.microsoft.com/office/drawing/2014/main" id="{D316FCE1-AEF9-36B8-E232-B61E6772B7B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91831" y="2929414"/>
              <a:ext cx="999173" cy="999173"/>
            </a:xfrm>
            <a:prstGeom prst="rect">
              <a:avLst/>
            </a:prstGeom>
          </p:spPr>
        </p:pic>
      </p:grpSp>
      <p:grpSp>
        <p:nvGrpSpPr>
          <p:cNvPr id="19" name="Group 18">
            <a:extLst>
              <a:ext uri="{FF2B5EF4-FFF2-40B4-BE49-F238E27FC236}">
                <a16:creationId xmlns:a16="http://schemas.microsoft.com/office/drawing/2014/main" id="{E0882559-FBAB-EA24-6453-8C1C8F0C92D8}"/>
              </a:ext>
            </a:extLst>
          </p:cNvPr>
          <p:cNvGrpSpPr/>
          <p:nvPr/>
        </p:nvGrpSpPr>
        <p:grpSpPr>
          <a:xfrm>
            <a:off x="14117276" y="1308755"/>
            <a:ext cx="1656080" cy="1656080"/>
            <a:chOff x="9926986" y="2600960"/>
            <a:chExt cx="1656080" cy="1656080"/>
          </a:xfrm>
        </p:grpSpPr>
        <p:sp>
          <p:nvSpPr>
            <p:cNvPr id="20" name="Oval 19">
              <a:extLst>
                <a:ext uri="{FF2B5EF4-FFF2-40B4-BE49-F238E27FC236}">
                  <a16:creationId xmlns:a16="http://schemas.microsoft.com/office/drawing/2014/main" id="{AD551C01-08FC-71E1-4FF4-611B9AC114FB}"/>
                </a:ext>
              </a:extLst>
            </p:cNvPr>
            <p:cNvSpPr/>
            <p:nvPr/>
          </p:nvSpPr>
          <p:spPr>
            <a:xfrm>
              <a:off x="9926986"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1" name="Picture 20">
              <a:extLst>
                <a:ext uri="{FF2B5EF4-FFF2-40B4-BE49-F238E27FC236}">
                  <a16:creationId xmlns:a16="http://schemas.microsoft.com/office/drawing/2014/main" id="{6A325251-AF6A-EDA5-1A15-C2BA7B71F661}"/>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062349" y="3082906"/>
              <a:ext cx="1385354" cy="692188"/>
            </a:xfrm>
            <a:prstGeom prst="rect">
              <a:avLst/>
            </a:prstGeom>
            <a:noFill/>
            <a:ln>
              <a:noFill/>
            </a:ln>
          </p:spPr>
        </p:pic>
      </p:grpSp>
    </p:spTree>
    <p:extLst>
      <p:ext uri="{BB962C8B-B14F-4D97-AF65-F5344CB8AC3E}">
        <p14:creationId xmlns:p14="http://schemas.microsoft.com/office/powerpoint/2010/main" val="2735295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9" name="Rectangle 8">
            <a:extLst>
              <a:ext uri="{FF2B5EF4-FFF2-40B4-BE49-F238E27FC236}">
                <a16:creationId xmlns:a16="http://schemas.microsoft.com/office/drawing/2014/main" id="{89A6940B-FFE0-A816-FB35-FBD19DDD6822}"/>
              </a:ext>
            </a:extLst>
          </p:cNvPr>
          <p:cNvSpPr/>
          <p:nvPr/>
        </p:nvSpPr>
        <p:spPr>
          <a:xfrm>
            <a:off x="1996440" y="555221"/>
            <a:ext cx="8199120" cy="928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rgbClr val="A1D726"/>
                </a:solidFill>
              </a:rPr>
              <a:t>Les Langages de programmation</a:t>
            </a:r>
            <a:endParaRPr lang="fr-FR" b="1" dirty="0">
              <a:solidFill>
                <a:srgbClr val="A1D726"/>
              </a:solidFill>
            </a:endParaRPr>
          </a:p>
        </p:txBody>
      </p:sp>
      <p:grpSp>
        <p:nvGrpSpPr>
          <p:cNvPr id="24" name="Group 23">
            <a:extLst>
              <a:ext uri="{FF2B5EF4-FFF2-40B4-BE49-F238E27FC236}">
                <a16:creationId xmlns:a16="http://schemas.microsoft.com/office/drawing/2014/main" id="{66E0AE3D-221A-57EA-DE3A-132AF15AEE4C}"/>
              </a:ext>
            </a:extLst>
          </p:cNvPr>
          <p:cNvGrpSpPr/>
          <p:nvPr/>
        </p:nvGrpSpPr>
        <p:grpSpPr>
          <a:xfrm>
            <a:off x="6230599" y="2600960"/>
            <a:ext cx="1656080" cy="1656080"/>
            <a:chOff x="6199766" y="2600960"/>
            <a:chExt cx="1656080" cy="1656080"/>
          </a:xfrm>
        </p:grpSpPr>
        <p:sp>
          <p:nvSpPr>
            <p:cNvPr id="8" name="Oval 7">
              <a:extLst>
                <a:ext uri="{FF2B5EF4-FFF2-40B4-BE49-F238E27FC236}">
                  <a16:creationId xmlns:a16="http://schemas.microsoft.com/office/drawing/2014/main" id="{70B53287-188B-26EB-15B5-7E66600E1A10}"/>
                </a:ext>
              </a:extLst>
            </p:cNvPr>
            <p:cNvSpPr/>
            <p:nvPr/>
          </p:nvSpPr>
          <p:spPr>
            <a:xfrm>
              <a:off x="6199766"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Picture 13">
              <a:extLst>
                <a:ext uri="{FF2B5EF4-FFF2-40B4-BE49-F238E27FC236}">
                  <a16:creationId xmlns:a16="http://schemas.microsoft.com/office/drawing/2014/main" id="{23612BDB-B471-3D4F-67F4-6E07A886867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6769" y="3003434"/>
              <a:ext cx="1242074" cy="851132"/>
            </a:xfrm>
            <a:prstGeom prst="rect">
              <a:avLst/>
            </a:prstGeom>
            <a:noFill/>
            <a:ln>
              <a:noFill/>
            </a:ln>
          </p:spPr>
        </p:pic>
      </p:grpSp>
      <p:grpSp>
        <p:nvGrpSpPr>
          <p:cNvPr id="20" name="Group 19">
            <a:extLst>
              <a:ext uri="{FF2B5EF4-FFF2-40B4-BE49-F238E27FC236}">
                <a16:creationId xmlns:a16="http://schemas.microsoft.com/office/drawing/2014/main" id="{A11A46B0-1247-F9C0-CE6D-B9ACA38DCE90}"/>
              </a:ext>
            </a:extLst>
          </p:cNvPr>
          <p:cNvGrpSpPr/>
          <p:nvPr/>
        </p:nvGrpSpPr>
        <p:grpSpPr>
          <a:xfrm>
            <a:off x="454768" y="2600960"/>
            <a:ext cx="1656080" cy="1656080"/>
            <a:chOff x="608933" y="2600960"/>
            <a:chExt cx="1656080" cy="1656080"/>
          </a:xfrm>
        </p:grpSpPr>
        <p:sp>
          <p:nvSpPr>
            <p:cNvPr id="4" name="Oval 3">
              <a:extLst>
                <a:ext uri="{FF2B5EF4-FFF2-40B4-BE49-F238E27FC236}">
                  <a16:creationId xmlns:a16="http://schemas.microsoft.com/office/drawing/2014/main" id="{A6D4E4CC-C29A-D002-A566-35A5FCEC1AD9}"/>
                </a:ext>
              </a:extLst>
            </p:cNvPr>
            <p:cNvSpPr/>
            <p:nvPr/>
          </p:nvSpPr>
          <p:spPr>
            <a:xfrm>
              <a:off x="608933"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14">
              <a:extLst>
                <a:ext uri="{FF2B5EF4-FFF2-40B4-BE49-F238E27FC236}">
                  <a16:creationId xmlns:a16="http://schemas.microsoft.com/office/drawing/2014/main" id="{5E4CF520-12BD-B32C-EAB9-E4FAE5EC90E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6387" y="3049232"/>
              <a:ext cx="1241173" cy="759537"/>
            </a:xfrm>
            <a:prstGeom prst="rect">
              <a:avLst/>
            </a:prstGeom>
            <a:noFill/>
            <a:ln>
              <a:noFill/>
            </a:ln>
          </p:spPr>
        </p:pic>
      </p:grpSp>
      <p:grpSp>
        <p:nvGrpSpPr>
          <p:cNvPr id="21" name="Group 20">
            <a:extLst>
              <a:ext uri="{FF2B5EF4-FFF2-40B4-BE49-F238E27FC236}">
                <a16:creationId xmlns:a16="http://schemas.microsoft.com/office/drawing/2014/main" id="{65E55CA7-50FF-3431-B46E-220235870D1D}"/>
              </a:ext>
            </a:extLst>
          </p:cNvPr>
          <p:cNvGrpSpPr/>
          <p:nvPr/>
        </p:nvGrpSpPr>
        <p:grpSpPr>
          <a:xfrm>
            <a:off x="2380045" y="2600960"/>
            <a:ext cx="1656080" cy="1656080"/>
            <a:chOff x="2472544" y="2600960"/>
            <a:chExt cx="1656080" cy="1656080"/>
          </a:xfrm>
        </p:grpSpPr>
        <p:sp>
          <p:nvSpPr>
            <p:cNvPr id="6" name="Oval 5">
              <a:extLst>
                <a:ext uri="{FF2B5EF4-FFF2-40B4-BE49-F238E27FC236}">
                  <a16:creationId xmlns:a16="http://schemas.microsoft.com/office/drawing/2014/main" id="{6294E8F5-1718-FB97-00BD-2079CA8E8906}"/>
                </a:ext>
              </a:extLst>
            </p:cNvPr>
            <p:cNvSpPr/>
            <p:nvPr/>
          </p:nvSpPr>
          <p:spPr>
            <a:xfrm>
              <a:off x="2472544"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Picture 15">
              <a:extLst>
                <a:ext uri="{FF2B5EF4-FFF2-40B4-BE49-F238E27FC236}">
                  <a16:creationId xmlns:a16="http://schemas.microsoft.com/office/drawing/2014/main" id="{8BEFD07F-F377-28DC-6395-25FF7E1515FD}"/>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21306" y="2849722"/>
              <a:ext cx="1158557" cy="1158557"/>
            </a:xfrm>
            <a:prstGeom prst="rect">
              <a:avLst/>
            </a:prstGeom>
            <a:noFill/>
            <a:ln>
              <a:noFill/>
            </a:ln>
          </p:spPr>
        </p:pic>
      </p:grpSp>
      <p:grpSp>
        <p:nvGrpSpPr>
          <p:cNvPr id="23" name="Group 22">
            <a:extLst>
              <a:ext uri="{FF2B5EF4-FFF2-40B4-BE49-F238E27FC236}">
                <a16:creationId xmlns:a16="http://schemas.microsoft.com/office/drawing/2014/main" id="{B76D8DB8-CFC9-7BDD-B024-9C5C269D6EC1}"/>
              </a:ext>
            </a:extLst>
          </p:cNvPr>
          <p:cNvGrpSpPr/>
          <p:nvPr/>
        </p:nvGrpSpPr>
        <p:grpSpPr>
          <a:xfrm>
            <a:off x="4305322" y="2600960"/>
            <a:ext cx="1656080" cy="1656080"/>
            <a:chOff x="4399008" y="2600960"/>
            <a:chExt cx="1656080" cy="1656080"/>
          </a:xfrm>
        </p:grpSpPr>
        <p:sp>
          <p:nvSpPr>
            <p:cNvPr id="7" name="Oval 6">
              <a:extLst>
                <a:ext uri="{FF2B5EF4-FFF2-40B4-BE49-F238E27FC236}">
                  <a16:creationId xmlns:a16="http://schemas.microsoft.com/office/drawing/2014/main" id="{CF215B3E-1B9F-DBE7-6550-2C09DB26136A}"/>
                </a:ext>
              </a:extLst>
            </p:cNvPr>
            <p:cNvSpPr/>
            <p:nvPr/>
          </p:nvSpPr>
          <p:spPr>
            <a:xfrm>
              <a:off x="4399008"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16">
              <a:extLst>
                <a:ext uri="{FF2B5EF4-FFF2-40B4-BE49-F238E27FC236}">
                  <a16:creationId xmlns:a16="http://schemas.microsoft.com/office/drawing/2014/main" id="{43C6531C-D6EB-C546-0AD0-F5E56DA06A0F}"/>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75853" y="3005956"/>
              <a:ext cx="1502391" cy="846089"/>
            </a:xfrm>
            <a:prstGeom prst="rect">
              <a:avLst/>
            </a:prstGeom>
            <a:noFill/>
            <a:ln>
              <a:noFill/>
            </a:ln>
          </p:spPr>
        </p:pic>
      </p:grpSp>
      <p:grpSp>
        <p:nvGrpSpPr>
          <p:cNvPr id="25" name="Group 24">
            <a:extLst>
              <a:ext uri="{FF2B5EF4-FFF2-40B4-BE49-F238E27FC236}">
                <a16:creationId xmlns:a16="http://schemas.microsoft.com/office/drawing/2014/main" id="{E6CE98BB-61A1-B8C1-C8F0-BE49A3F03179}"/>
              </a:ext>
            </a:extLst>
          </p:cNvPr>
          <p:cNvGrpSpPr/>
          <p:nvPr/>
        </p:nvGrpSpPr>
        <p:grpSpPr>
          <a:xfrm>
            <a:off x="8155876" y="2600960"/>
            <a:ext cx="1656080" cy="1656080"/>
            <a:chOff x="8063377" y="2600960"/>
            <a:chExt cx="1656080" cy="1656080"/>
          </a:xfrm>
        </p:grpSpPr>
        <p:sp>
          <p:nvSpPr>
            <p:cNvPr id="11" name="Oval 10">
              <a:extLst>
                <a:ext uri="{FF2B5EF4-FFF2-40B4-BE49-F238E27FC236}">
                  <a16:creationId xmlns:a16="http://schemas.microsoft.com/office/drawing/2014/main" id="{954DA4DB-0DA8-3731-D682-31CD53227E2E}"/>
                </a:ext>
              </a:extLst>
            </p:cNvPr>
            <p:cNvSpPr/>
            <p:nvPr/>
          </p:nvSpPr>
          <p:spPr>
            <a:xfrm>
              <a:off x="8063377"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8" name="Graphic 1">
              <a:extLst>
                <a:ext uri="{FF2B5EF4-FFF2-40B4-BE49-F238E27FC236}">
                  <a16:creationId xmlns:a16="http://schemas.microsoft.com/office/drawing/2014/main" id="{2E653FE0-12E8-ECDC-F41A-D3C943C9F43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91831" y="2929414"/>
              <a:ext cx="999173" cy="999173"/>
            </a:xfrm>
            <a:prstGeom prst="rect">
              <a:avLst/>
            </a:prstGeom>
          </p:spPr>
        </p:pic>
      </p:grpSp>
      <p:grpSp>
        <p:nvGrpSpPr>
          <p:cNvPr id="26" name="Group 25">
            <a:extLst>
              <a:ext uri="{FF2B5EF4-FFF2-40B4-BE49-F238E27FC236}">
                <a16:creationId xmlns:a16="http://schemas.microsoft.com/office/drawing/2014/main" id="{D7AFB382-A728-9DDD-8F66-4995D2B381B1}"/>
              </a:ext>
            </a:extLst>
          </p:cNvPr>
          <p:cNvGrpSpPr/>
          <p:nvPr/>
        </p:nvGrpSpPr>
        <p:grpSpPr>
          <a:xfrm>
            <a:off x="10081152" y="2600960"/>
            <a:ext cx="1656080" cy="1656080"/>
            <a:chOff x="9926986" y="2600960"/>
            <a:chExt cx="1656080" cy="1656080"/>
          </a:xfrm>
        </p:grpSpPr>
        <p:sp>
          <p:nvSpPr>
            <p:cNvPr id="12" name="Oval 11">
              <a:extLst>
                <a:ext uri="{FF2B5EF4-FFF2-40B4-BE49-F238E27FC236}">
                  <a16:creationId xmlns:a16="http://schemas.microsoft.com/office/drawing/2014/main" id="{43DA7DC0-7F82-A445-7B47-6BCDF3BA7A64}"/>
                </a:ext>
              </a:extLst>
            </p:cNvPr>
            <p:cNvSpPr/>
            <p:nvPr/>
          </p:nvSpPr>
          <p:spPr>
            <a:xfrm>
              <a:off x="9926986"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9" name="Picture 18">
              <a:extLst>
                <a:ext uri="{FF2B5EF4-FFF2-40B4-BE49-F238E27FC236}">
                  <a16:creationId xmlns:a16="http://schemas.microsoft.com/office/drawing/2014/main" id="{1C3683AF-1B29-3316-3B11-FF4488C8513E}"/>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062349" y="3082906"/>
              <a:ext cx="1385354" cy="692188"/>
            </a:xfrm>
            <a:prstGeom prst="rect">
              <a:avLst/>
            </a:prstGeom>
            <a:noFill/>
            <a:ln>
              <a:noFill/>
            </a:ln>
          </p:spPr>
        </p:pic>
      </p:grpSp>
    </p:spTree>
    <p:extLst>
      <p:ext uri="{BB962C8B-B14F-4D97-AF65-F5344CB8AC3E}">
        <p14:creationId xmlns:p14="http://schemas.microsoft.com/office/powerpoint/2010/main" val="2412299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grpSp>
        <p:nvGrpSpPr>
          <p:cNvPr id="24" name="Group 23">
            <a:extLst>
              <a:ext uri="{FF2B5EF4-FFF2-40B4-BE49-F238E27FC236}">
                <a16:creationId xmlns:a16="http://schemas.microsoft.com/office/drawing/2014/main" id="{66E0AE3D-221A-57EA-DE3A-132AF15AEE4C}"/>
              </a:ext>
            </a:extLst>
          </p:cNvPr>
          <p:cNvGrpSpPr/>
          <p:nvPr/>
        </p:nvGrpSpPr>
        <p:grpSpPr>
          <a:xfrm>
            <a:off x="4941992" y="257383"/>
            <a:ext cx="2308016" cy="2308016"/>
            <a:chOff x="6199766" y="2600960"/>
            <a:chExt cx="1656080" cy="1656080"/>
          </a:xfrm>
        </p:grpSpPr>
        <p:sp>
          <p:nvSpPr>
            <p:cNvPr id="8" name="Oval 7">
              <a:extLst>
                <a:ext uri="{FF2B5EF4-FFF2-40B4-BE49-F238E27FC236}">
                  <a16:creationId xmlns:a16="http://schemas.microsoft.com/office/drawing/2014/main" id="{70B53287-188B-26EB-15B5-7E66600E1A10}"/>
                </a:ext>
              </a:extLst>
            </p:cNvPr>
            <p:cNvSpPr/>
            <p:nvPr/>
          </p:nvSpPr>
          <p:spPr>
            <a:xfrm>
              <a:off x="6199766"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Picture 13">
              <a:extLst>
                <a:ext uri="{FF2B5EF4-FFF2-40B4-BE49-F238E27FC236}">
                  <a16:creationId xmlns:a16="http://schemas.microsoft.com/office/drawing/2014/main" id="{23612BDB-B471-3D4F-67F4-6E07A886867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6769" y="3003434"/>
              <a:ext cx="1242074" cy="851132"/>
            </a:xfrm>
            <a:prstGeom prst="rect">
              <a:avLst/>
            </a:prstGeom>
            <a:noFill/>
            <a:ln>
              <a:noFill/>
            </a:ln>
          </p:spPr>
        </p:pic>
      </p:grpSp>
      <p:sp>
        <p:nvSpPr>
          <p:cNvPr id="2" name="Rectangle 1">
            <a:extLst>
              <a:ext uri="{FF2B5EF4-FFF2-40B4-BE49-F238E27FC236}">
                <a16:creationId xmlns:a16="http://schemas.microsoft.com/office/drawing/2014/main" id="{8F7A526B-3CA3-C2D5-4019-1EEEE327FAB1}"/>
              </a:ext>
            </a:extLst>
          </p:cNvPr>
          <p:cNvSpPr/>
          <p:nvPr/>
        </p:nvSpPr>
        <p:spPr>
          <a:xfrm>
            <a:off x="1958340" y="2976880"/>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POPULARITÉ ET ADOPTION</a:t>
            </a:r>
            <a:endParaRPr lang="fr-FR" b="1" dirty="0">
              <a:solidFill>
                <a:srgbClr val="A1D726"/>
              </a:solidFill>
            </a:endParaRPr>
          </a:p>
        </p:txBody>
      </p:sp>
      <p:sp>
        <p:nvSpPr>
          <p:cNvPr id="5" name="Rectangle 4">
            <a:extLst>
              <a:ext uri="{FF2B5EF4-FFF2-40B4-BE49-F238E27FC236}">
                <a16:creationId xmlns:a16="http://schemas.microsoft.com/office/drawing/2014/main" id="{9FADA0B6-02F9-3D1D-DC8A-87989C7556D6}"/>
              </a:ext>
            </a:extLst>
          </p:cNvPr>
          <p:cNvSpPr/>
          <p:nvPr/>
        </p:nvSpPr>
        <p:spPr>
          <a:xfrm>
            <a:off x="1958340" y="3489960"/>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Calibri" panose="020F0502020204030204" pitchFamily="34" charset="0"/>
                <a:ea typeface="Calibri" panose="020F0502020204030204" pitchFamily="34" charset="0"/>
                <a:cs typeface="Arial" panose="020B0604020202020204" pitchFamily="34" charset="0"/>
              </a:rPr>
              <a:t>FACILITÉ D'APPRENTISSAGE</a:t>
            </a:r>
          </a:p>
        </p:txBody>
      </p:sp>
      <p:sp>
        <p:nvSpPr>
          <p:cNvPr id="10" name="Rectangle 9">
            <a:extLst>
              <a:ext uri="{FF2B5EF4-FFF2-40B4-BE49-F238E27FC236}">
                <a16:creationId xmlns:a16="http://schemas.microsoft.com/office/drawing/2014/main" id="{B513E66B-0419-8644-0CD9-9EB966E8F59D}"/>
              </a:ext>
            </a:extLst>
          </p:cNvPr>
          <p:cNvSpPr/>
          <p:nvPr/>
        </p:nvSpPr>
        <p:spPr>
          <a:xfrm>
            <a:off x="1958340" y="4003040"/>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PRISE EN CHARGE DES FRAMEWORKS</a:t>
            </a:r>
            <a:endParaRPr lang="fr-FR" b="1" dirty="0">
              <a:solidFill>
                <a:srgbClr val="A1D726"/>
              </a:solidFill>
            </a:endParaRPr>
          </a:p>
        </p:txBody>
      </p:sp>
      <p:sp>
        <p:nvSpPr>
          <p:cNvPr id="13" name="Rectangle 12">
            <a:extLst>
              <a:ext uri="{FF2B5EF4-FFF2-40B4-BE49-F238E27FC236}">
                <a16:creationId xmlns:a16="http://schemas.microsoft.com/office/drawing/2014/main" id="{FD333B70-640C-7093-66BA-EC077D08AE45}"/>
              </a:ext>
            </a:extLst>
          </p:cNvPr>
          <p:cNvSpPr/>
          <p:nvPr/>
        </p:nvSpPr>
        <p:spPr>
          <a:xfrm>
            <a:off x="1958340" y="4516120"/>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LARGE COMMUNAUTÉ ET SUPPORT ACTIF</a:t>
            </a:r>
            <a:endParaRPr lang="fr-FR" b="1" dirty="0">
              <a:solidFill>
                <a:srgbClr val="A1D726"/>
              </a:solidFill>
            </a:endParaRPr>
          </a:p>
        </p:txBody>
      </p:sp>
      <p:sp>
        <p:nvSpPr>
          <p:cNvPr id="22" name="Rectangle 21">
            <a:extLst>
              <a:ext uri="{FF2B5EF4-FFF2-40B4-BE49-F238E27FC236}">
                <a16:creationId xmlns:a16="http://schemas.microsoft.com/office/drawing/2014/main" id="{7C07C171-48EF-B0CA-4D84-289CF03D4D17}"/>
              </a:ext>
            </a:extLst>
          </p:cNvPr>
          <p:cNvSpPr/>
          <p:nvPr/>
        </p:nvSpPr>
        <p:spPr>
          <a:xfrm>
            <a:off x="1958340" y="5029200"/>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PERFORMANCE</a:t>
            </a:r>
            <a:endParaRPr lang="fr-FR" sz="1400" b="1" dirty="0">
              <a:solidFill>
                <a:srgbClr val="A1D726"/>
              </a:solidFill>
            </a:endParaRPr>
          </a:p>
        </p:txBody>
      </p:sp>
      <p:sp>
        <p:nvSpPr>
          <p:cNvPr id="27" name="Rectangle 26">
            <a:extLst>
              <a:ext uri="{FF2B5EF4-FFF2-40B4-BE49-F238E27FC236}">
                <a16:creationId xmlns:a16="http://schemas.microsoft.com/office/drawing/2014/main" id="{261D382D-F2EC-8DAD-85B4-90C86FA93653}"/>
              </a:ext>
            </a:extLst>
          </p:cNvPr>
          <p:cNvSpPr/>
          <p:nvPr/>
        </p:nvSpPr>
        <p:spPr>
          <a:xfrm>
            <a:off x="1958340" y="5542279"/>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INTÉGRATION AVEC D'AUTRES TECHNOLOGIES</a:t>
            </a:r>
            <a:endParaRPr lang="fr-FR" b="1" dirty="0">
              <a:solidFill>
                <a:srgbClr val="A1D726"/>
              </a:solidFill>
            </a:endParaRPr>
          </a:p>
        </p:txBody>
      </p:sp>
      <p:grpSp>
        <p:nvGrpSpPr>
          <p:cNvPr id="45" name="Group 44">
            <a:extLst>
              <a:ext uri="{FF2B5EF4-FFF2-40B4-BE49-F238E27FC236}">
                <a16:creationId xmlns:a16="http://schemas.microsoft.com/office/drawing/2014/main" id="{5597813A-7E89-23A5-EE98-213646217296}"/>
              </a:ext>
            </a:extLst>
          </p:cNvPr>
          <p:cNvGrpSpPr/>
          <p:nvPr/>
        </p:nvGrpSpPr>
        <p:grpSpPr>
          <a:xfrm>
            <a:off x="-4389961" y="753924"/>
            <a:ext cx="2054924" cy="2054924"/>
            <a:chOff x="439485" y="2401538"/>
            <a:chExt cx="2054924" cy="2054924"/>
          </a:xfrm>
        </p:grpSpPr>
        <p:sp>
          <p:nvSpPr>
            <p:cNvPr id="46" name="Oval 45">
              <a:extLst>
                <a:ext uri="{FF2B5EF4-FFF2-40B4-BE49-F238E27FC236}">
                  <a16:creationId xmlns:a16="http://schemas.microsoft.com/office/drawing/2014/main" id="{BF50EF15-9138-5046-F0FE-61D01DEC13A1}"/>
                </a:ext>
              </a:extLst>
            </p:cNvPr>
            <p:cNvSpPr/>
            <p:nvPr/>
          </p:nvSpPr>
          <p:spPr>
            <a:xfrm>
              <a:off x="439485"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7" name="Picture 46">
              <a:extLst>
                <a:ext uri="{FF2B5EF4-FFF2-40B4-BE49-F238E27FC236}">
                  <a16:creationId xmlns:a16="http://schemas.microsoft.com/office/drawing/2014/main" id="{1E91F2B5-F29C-A000-79C0-C1BFF968FAED}"/>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3814" y="3159125"/>
              <a:ext cx="1866265" cy="539750"/>
            </a:xfrm>
            <a:prstGeom prst="rect">
              <a:avLst/>
            </a:prstGeom>
            <a:noFill/>
            <a:ln>
              <a:noFill/>
            </a:ln>
          </p:spPr>
        </p:pic>
      </p:grpSp>
      <p:grpSp>
        <p:nvGrpSpPr>
          <p:cNvPr id="48" name="Group 47">
            <a:extLst>
              <a:ext uri="{FF2B5EF4-FFF2-40B4-BE49-F238E27FC236}">
                <a16:creationId xmlns:a16="http://schemas.microsoft.com/office/drawing/2014/main" id="{37BC8D4A-466E-C936-DD9C-867FC34B4BD0}"/>
              </a:ext>
            </a:extLst>
          </p:cNvPr>
          <p:cNvGrpSpPr/>
          <p:nvPr/>
        </p:nvGrpSpPr>
        <p:grpSpPr>
          <a:xfrm>
            <a:off x="-2079014" y="2401538"/>
            <a:ext cx="2054924" cy="2054924"/>
            <a:chOff x="2750432" y="2401538"/>
            <a:chExt cx="2054924" cy="2054924"/>
          </a:xfrm>
        </p:grpSpPr>
        <p:sp>
          <p:nvSpPr>
            <p:cNvPr id="49" name="Oval 48">
              <a:extLst>
                <a:ext uri="{FF2B5EF4-FFF2-40B4-BE49-F238E27FC236}">
                  <a16:creationId xmlns:a16="http://schemas.microsoft.com/office/drawing/2014/main" id="{E7577C90-D565-0E5C-CD96-5F1302197C8C}"/>
                </a:ext>
              </a:extLst>
            </p:cNvPr>
            <p:cNvSpPr/>
            <p:nvPr/>
          </p:nvSpPr>
          <p:spPr>
            <a:xfrm>
              <a:off x="2750432"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0" name="Picture 49">
              <a:extLst>
                <a:ext uri="{FF2B5EF4-FFF2-40B4-BE49-F238E27FC236}">
                  <a16:creationId xmlns:a16="http://schemas.microsoft.com/office/drawing/2014/main" id="{EA07FF8B-EC52-130D-25C9-9FAD3C406179}"/>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17774" y="3159125"/>
              <a:ext cx="1920240" cy="539750"/>
            </a:xfrm>
            <a:prstGeom prst="rect">
              <a:avLst/>
            </a:prstGeom>
            <a:noFill/>
            <a:ln>
              <a:noFill/>
            </a:ln>
          </p:spPr>
        </p:pic>
      </p:grpSp>
      <p:grpSp>
        <p:nvGrpSpPr>
          <p:cNvPr id="51" name="Group 50">
            <a:extLst>
              <a:ext uri="{FF2B5EF4-FFF2-40B4-BE49-F238E27FC236}">
                <a16:creationId xmlns:a16="http://schemas.microsoft.com/office/drawing/2014/main" id="{0EA72A45-CCD0-0608-AA9A-C9DC23D2C17E}"/>
              </a:ext>
            </a:extLst>
          </p:cNvPr>
          <p:cNvGrpSpPr/>
          <p:nvPr/>
        </p:nvGrpSpPr>
        <p:grpSpPr>
          <a:xfrm>
            <a:off x="5068539" y="6901421"/>
            <a:ext cx="2054924" cy="2054924"/>
            <a:chOff x="5068539" y="2401538"/>
            <a:chExt cx="2054924" cy="2054924"/>
          </a:xfrm>
        </p:grpSpPr>
        <p:sp>
          <p:nvSpPr>
            <p:cNvPr id="52" name="Oval 51">
              <a:extLst>
                <a:ext uri="{FF2B5EF4-FFF2-40B4-BE49-F238E27FC236}">
                  <a16:creationId xmlns:a16="http://schemas.microsoft.com/office/drawing/2014/main" id="{4D8FD628-90A7-900F-DC0E-82F88C7A1C32}"/>
                </a:ext>
              </a:extLst>
            </p:cNvPr>
            <p:cNvSpPr/>
            <p:nvPr/>
          </p:nvSpPr>
          <p:spPr>
            <a:xfrm>
              <a:off x="5068539"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3" name="Picture 52">
              <a:extLst>
                <a:ext uri="{FF2B5EF4-FFF2-40B4-BE49-F238E27FC236}">
                  <a16:creationId xmlns:a16="http://schemas.microsoft.com/office/drawing/2014/main" id="{8939A2F9-C7D9-4A76-608B-DCB51061A8E2}"/>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66504" y="2800811"/>
              <a:ext cx="1058995" cy="1256378"/>
            </a:xfrm>
            <a:prstGeom prst="rect">
              <a:avLst/>
            </a:prstGeom>
            <a:noFill/>
            <a:ln>
              <a:noFill/>
            </a:ln>
          </p:spPr>
        </p:pic>
      </p:grpSp>
      <p:grpSp>
        <p:nvGrpSpPr>
          <p:cNvPr id="54" name="Group 53">
            <a:extLst>
              <a:ext uri="{FF2B5EF4-FFF2-40B4-BE49-F238E27FC236}">
                <a16:creationId xmlns:a16="http://schemas.microsoft.com/office/drawing/2014/main" id="{3F4494D2-3250-3ABC-A1DE-70B8E577C913}"/>
              </a:ext>
            </a:extLst>
          </p:cNvPr>
          <p:cNvGrpSpPr/>
          <p:nvPr/>
        </p:nvGrpSpPr>
        <p:grpSpPr>
          <a:xfrm>
            <a:off x="12245523" y="2401538"/>
            <a:ext cx="2054924" cy="2054924"/>
            <a:chOff x="7383066" y="2401538"/>
            <a:chExt cx="2054924" cy="2054924"/>
          </a:xfrm>
        </p:grpSpPr>
        <p:sp>
          <p:nvSpPr>
            <p:cNvPr id="55" name="Oval 54">
              <a:extLst>
                <a:ext uri="{FF2B5EF4-FFF2-40B4-BE49-F238E27FC236}">
                  <a16:creationId xmlns:a16="http://schemas.microsoft.com/office/drawing/2014/main" id="{CEEABAB0-6750-1A66-097B-45F08D1F6DC4}"/>
                </a:ext>
              </a:extLst>
            </p:cNvPr>
            <p:cNvSpPr/>
            <p:nvPr/>
          </p:nvSpPr>
          <p:spPr>
            <a:xfrm>
              <a:off x="7383066"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6" name="Picture 55">
              <a:extLst>
                <a:ext uri="{FF2B5EF4-FFF2-40B4-BE49-F238E27FC236}">
                  <a16:creationId xmlns:a16="http://schemas.microsoft.com/office/drawing/2014/main" id="{E5173419-027A-DA56-5E23-C385CC1D23FC}"/>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99424" y="3125537"/>
              <a:ext cx="1822209" cy="606927"/>
            </a:xfrm>
            <a:prstGeom prst="rect">
              <a:avLst/>
            </a:prstGeom>
            <a:noFill/>
            <a:ln>
              <a:noFill/>
            </a:ln>
          </p:spPr>
        </p:pic>
      </p:grpSp>
      <p:grpSp>
        <p:nvGrpSpPr>
          <p:cNvPr id="57" name="Group 56">
            <a:extLst>
              <a:ext uri="{FF2B5EF4-FFF2-40B4-BE49-F238E27FC236}">
                <a16:creationId xmlns:a16="http://schemas.microsoft.com/office/drawing/2014/main" id="{8835AFA5-E4D3-1B3E-AF77-8D59F77C5ABC}"/>
              </a:ext>
            </a:extLst>
          </p:cNvPr>
          <p:cNvGrpSpPr/>
          <p:nvPr/>
        </p:nvGrpSpPr>
        <p:grpSpPr>
          <a:xfrm>
            <a:off x="14560048" y="753924"/>
            <a:ext cx="2054924" cy="2054924"/>
            <a:chOff x="9697591" y="2401538"/>
            <a:chExt cx="2054924" cy="2054924"/>
          </a:xfrm>
        </p:grpSpPr>
        <p:sp>
          <p:nvSpPr>
            <p:cNvPr id="58" name="Oval 57">
              <a:extLst>
                <a:ext uri="{FF2B5EF4-FFF2-40B4-BE49-F238E27FC236}">
                  <a16:creationId xmlns:a16="http://schemas.microsoft.com/office/drawing/2014/main" id="{ACE90F72-1BF8-079F-F787-960F0288E271}"/>
                </a:ext>
              </a:extLst>
            </p:cNvPr>
            <p:cNvSpPr/>
            <p:nvPr/>
          </p:nvSpPr>
          <p:spPr>
            <a:xfrm>
              <a:off x="9697591"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9" name="Picture 58">
              <a:extLst>
                <a:ext uri="{FF2B5EF4-FFF2-40B4-BE49-F238E27FC236}">
                  <a16:creationId xmlns:a16="http://schemas.microsoft.com/office/drawing/2014/main" id="{A57246CD-B4AB-36EC-F9B3-A1B37152EBFD}"/>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813828" y="3231198"/>
              <a:ext cx="1822450" cy="395605"/>
            </a:xfrm>
            <a:prstGeom prst="rect">
              <a:avLst/>
            </a:prstGeom>
            <a:noFill/>
            <a:ln>
              <a:noFill/>
            </a:ln>
          </p:spPr>
        </p:pic>
      </p:grpSp>
      <p:grpSp>
        <p:nvGrpSpPr>
          <p:cNvPr id="60" name="Group 59">
            <a:extLst>
              <a:ext uri="{FF2B5EF4-FFF2-40B4-BE49-F238E27FC236}">
                <a16:creationId xmlns:a16="http://schemas.microsoft.com/office/drawing/2014/main" id="{4B781B21-8B38-D9E3-B6F0-64AAC93BEE6E}"/>
              </a:ext>
            </a:extLst>
          </p:cNvPr>
          <p:cNvGrpSpPr/>
          <p:nvPr/>
        </p:nvGrpSpPr>
        <p:grpSpPr>
          <a:xfrm>
            <a:off x="-1656080" y="-1699502"/>
            <a:ext cx="1656080" cy="1656080"/>
            <a:chOff x="608933" y="2600960"/>
            <a:chExt cx="1656080" cy="1656080"/>
          </a:xfrm>
        </p:grpSpPr>
        <p:sp>
          <p:nvSpPr>
            <p:cNvPr id="61" name="Oval 60">
              <a:extLst>
                <a:ext uri="{FF2B5EF4-FFF2-40B4-BE49-F238E27FC236}">
                  <a16:creationId xmlns:a16="http://schemas.microsoft.com/office/drawing/2014/main" id="{15F66F48-C975-8322-8032-CFB1AE811EAE}"/>
                </a:ext>
              </a:extLst>
            </p:cNvPr>
            <p:cNvSpPr/>
            <p:nvPr/>
          </p:nvSpPr>
          <p:spPr>
            <a:xfrm>
              <a:off x="608933"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2" name="Picture 61">
              <a:extLst>
                <a:ext uri="{FF2B5EF4-FFF2-40B4-BE49-F238E27FC236}">
                  <a16:creationId xmlns:a16="http://schemas.microsoft.com/office/drawing/2014/main" id="{BA994943-B02C-FE06-B013-C41474A23EFE}"/>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6387" y="3049232"/>
              <a:ext cx="1241173" cy="759537"/>
            </a:xfrm>
            <a:prstGeom prst="rect">
              <a:avLst/>
            </a:prstGeom>
            <a:noFill/>
            <a:ln>
              <a:noFill/>
            </a:ln>
          </p:spPr>
        </p:pic>
      </p:grpSp>
      <p:grpSp>
        <p:nvGrpSpPr>
          <p:cNvPr id="63" name="Group 62">
            <a:extLst>
              <a:ext uri="{FF2B5EF4-FFF2-40B4-BE49-F238E27FC236}">
                <a16:creationId xmlns:a16="http://schemas.microsoft.com/office/drawing/2014/main" id="{D57CD53D-21BC-3832-AAE6-F8B9228E9F58}"/>
              </a:ext>
            </a:extLst>
          </p:cNvPr>
          <p:cNvGrpSpPr/>
          <p:nvPr/>
        </p:nvGrpSpPr>
        <p:grpSpPr>
          <a:xfrm>
            <a:off x="18900" y="-1699502"/>
            <a:ext cx="1656080" cy="1656080"/>
            <a:chOff x="2472544" y="2600960"/>
            <a:chExt cx="1656080" cy="1656080"/>
          </a:xfrm>
        </p:grpSpPr>
        <p:sp>
          <p:nvSpPr>
            <p:cNvPr id="64" name="Oval 63">
              <a:extLst>
                <a:ext uri="{FF2B5EF4-FFF2-40B4-BE49-F238E27FC236}">
                  <a16:creationId xmlns:a16="http://schemas.microsoft.com/office/drawing/2014/main" id="{D6D752ED-E79D-8A6B-E3AD-F486CBAF6756}"/>
                </a:ext>
              </a:extLst>
            </p:cNvPr>
            <p:cNvSpPr/>
            <p:nvPr/>
          </p:nvSpPr>
          <p:spPr>
            <a:xfrm>
              <a:off x="2472544"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5" name="Picture 64">
              <a:extLst>
                <a:ext uri="{FF2B5EF4-FFF2-40B4-BE49-F238E27FC236}">
                  <a16:creationId xmlns:a16="http://schemas.microsoft.com/office/drawing/2014/main" id="{76D1E562-6A2D-B55E-37F7-ED7F4634686F}"/>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721306" y="2849722"/>
              <a:ext cx="1158557" cy="1158557"/>
            </a:xfrm>
            <a:prstGeom prst="rect">
              <a:avLst/>
            </a:prstGeom>
            <a:noFill/>
            <a:ln>
              <a:noFill/>
            </a:ln>
          </p:spPr>
        </p:pic>
      </p:grpSp>
      <p:grpSp>
        <p:nvGrpSpPr>
          <p:cNvPr id="66" name="Group 65">
            <a:extLst>
              <a:ext uri="{FF2B5EF4-FFF2-40B4-BE49-F238E27FC236}">
                <a16:creationId xmlns:a16="http://schemas.microsoft.com/office/drawing/2014/main" id="{694DD9E0-4006-C10A-816D-DF011B59D0A0}"/>
              </a:ext>
            </a:extLst>
          </p:cNvPr>
          <p:cNvGrpSpPr/>
          <p:nvPr/>
        </p:nvGrpSpPr>
        <p:grpSpPr>
          <a:xfrm>
            <a:off x="1693880" y="-1699502"/>
            <a:ext cx="1656080" cy="1656080"/>
            <a:chOff x="4399008" y="2600960"/>
            <a:chExt cx="1656080" cy="1656080"/>
          </a:xfrm>
        </p:grpSpPr>
        <p:sp>
          <p:nvSpPr>
            <p:cNvPr id="67" name="Oval 66">
              <a:extLst>
                <a:ext uri="{FF2B5EF4-FFF2-40B4-BE49-F238E27FC236}">
                  <a16:creationId xmlns:a16="http://schemas.microsoft.com/office/drawing/2014/main" id="{CE37E610-470E-85F3-4B48-23BE68B2509F}"/>
                </a:ext>
              </a:extLst>
            </p:cNvPr>
            <p:cNvSpPr/>
            <p:nvPr/>
          </p:nvSpPr>
          <p:spPr>
            <a:xfrm>
              <a:off x="4399008"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8" name="Picture 67">
              <a:extLst>
                <a:ext uri="{FF2B5EF4-FFF2-40B4-BE49-F238E27FC236}">
                  <a16:creationId xmlns:a16="http://schemas.microsoft.com/office/drawing/2014/main" id="{A8E11B85-6748-84AB-9609-83792D56E088}"/>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475853" y="3005956"/>
              <a:ext cx="1502391" cy="846089"/>
            </a:xfrm>
            <a:prstGeom prst="rect">
              <a:avLst/>
            </a:prstGeom>
            <a:noFill/>
            <a:ln>
              <a:noFill/>
            </a:ln>
          </p:spPr>
        </p:pic>
      </p:grpSp>
      <p:grpSp>
        <p:nvGrpSpPr>
          <p:cNvPr id="69" name="Group 68">
            <a:extLst>
              <a:ext uri="{FF2B5EF4-FFF2-40B4-BE49-F238E27FC236}">
                <a16:creationId xmlns:a16="http://schemas.microsoft.com/office/drawing/2014/main" id="{238B8933-DF3A-8718-8047-5296A910F211}"/>
              </a:ext>
            </a:extLst>
          </p:cNvPr>
          <p:cNvGrpSpPr/>
          <p:nvPr/>
        </p:nvGrpSpPr>
        <p:grpSpPr>
          <a:xfrm>
            <a:off x="10570543" y="-1699502"/>
            <a:ext cx="1656080" cy="1656080"/>
            <a:chOff x="8063377" y="2600960"/>
            <a:chExt cx="1656080" cy="1656080"/>
          </a:xfrm>
        </p:grpSpPr>
        <p:sp>
          <p:nvSpPr>
            <p:cNvPr id="70" name="Oval 69">
              <a:extLst>
                <a:ext uri="{FF2B5EF4-FFF2-40B4-BE49-F238E27FC236}">
                  <a16:creationId xmlns:a16="http://schemas.microsoft.com/office/drawing/2014/main" id="{0F4CA07B-26AC-CC51-9DD0-DB59B7216838}"/>
                </a:ext>
              </a:extLst>
            </p:cNvPr>
            <p:cNvSpPr/>
            <p:nvPr/>
          </p:nvSpPr>
          <p:spPr>
            <a:xfrm>
              <a:off x="8063377"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1" name="Graphic 1">
              <a:extLst>
                <a:ext uri="{FF2B5EF4-FFF2-40B4-BE49-F238E27FC236}">
                  <a16:creationId xmlns:a16="http://schemas.microsoft.com/office/drawing/2014/main" id="{2B8A0895-1336-5CA5-9636-FE4EC3C6505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91831" y="2929414"/>
              <a:ext cx="999173" cy="999173"/>
            </a:xfrm>
            <a:prstGeom prst="rect">
              <a:avLst/>
            </a:prstGeom>
          </p:spPr>
        </p:pic>
      </p:grpSp>
      <p:grpSp>
        <p:nvGrpSpPr>
          <p:cNvPr id="72" name="Group 71">
            <a:extLst>
              <a:ext uri="{FF2B5EF4-FFF2-40B4-BE49-F238E27FC236}">
                <a16:creationId xmlns:a16="http://schemas.microsoft.com/office/drawing/2014/main" id="{F25F859D-1492-EAEC-A363-0161A1E118D0}"/>
              </a:ext>
            </a:extLst>
          </p:cNvPr>
          <p:cNvGrpSpPr/>
          <p:nvPr/>
        </p:nvGrpSpPr>
        <p:grpSpPr>
          <a:xfrm>
            <a:off x="12245523" y="-1699502"/>
            <a:ext cx="1656080" cy="1656080"/>
            <a:chOff x="9926986" y="2600960"/>
            <a:chExt cx="1656080" cy="1656080"/>
          </a:xfrm>
        </p:grpSpPr>
        <p:sp>
          <p:nvSpPr>
            <p:cNvPr id="73" name="Oval 72">
              <a:extLst>
                <a:ext uri="{FF2B5EF4-FFF2-40B4-BE49-F238E27FC236}">
                  <a16:creationId xmlns:a16="http://schemas.microsoft.com/office/drawing/2014/main" id="{909034FC-CE7E-F04B-E3C8-7FC9BC654784}"/>
                </a:ext>
              </a:extLst>
            </p:cNvPr>
            <p:cNvSpPr/>
            <p:nvPr/>
          </p:nvSpPr>
          <p:spPr>
            <a:xfrm>
              <a:off x="9926986"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4" name="Picture 73">
              <a:extLst>
                <a:ext uri="{FF2B5EF4-FFF2-40B4-BE49-F238E27FC236}">
                  <a16:creationId xmlns:a16="http://schemas.microsoft.com/office/drawing/2014/main" id="{B1CDD53C-8B50-9911-6431-406F3418A6FD}"/>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062349" y="3082906"/>
              <a:ext cx="1385354" cy="692188"/>
            </a:xfrm>
            <a:prstGeom prst="rect">
              <a:avLst/>
            </a:prstGeom>
            <a:noFill/>
            <a:ln>
              <a:noFill/>
            </a:ln>
          </p:spPr>
        </p:pic>
      </p:grpSp>
    </p:spTree>
    <p:extLst>
      <p:ext uri="{BB962C8B-B14F-4D97-AF65-F5344CB8AC3E}">
        <p14:creationId xmlns:p14="http://schemas.microsoft.com/office/powerpoint/2010/main" val="913490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p:bldP spid="13" grpId="0"/>
      <p:bldP spid="22"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9" name="Rectangle 8">
            <a:extLst>
              <a:ext uri="{FF2B5EF4-FFF2-40B4-BE49-F238E27FC236}">
                <a16:creationId xmlns:a16="http://schemas.microsoft.com/office/drawing/2014/main" id="{89A6940B-FFE0-A816-FB35-FBD19DDD6822}"/>
              </a:ext>
            </a:extLst>
          </p:cNvPr>
          <p:cNvSpPr/>
          <p:nvPr/>
        </p:nvSpPr>
        <p:spPr>
          <a:xfrm>
            <a:off x="1996440" y="555221"/>
            <a:ext cx="8199120" cy="928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rgbClr val="A1D726"/>
                </a:solidFill>
              </a:rPr>
              <a:t>frameworks</a:t>
            </a:r>
            <a:endParaRPr lang="fr-FR" b="1" dirty="0">
              <a:solidFill>
                <a:srgbClr val="A1D726"/>
              </a:solidFill>
            </a:endParaRPr>
          </a:p>
        </p:txBody>
      </p:sp>
      <p:grpSp>
        <p:nvGrpSpPr>
          <p:cNvPr id="10" name="Group 9">
            <a:extLst>
              <a:ext uri="{FF2B5EF4-FFF2-40B4-BE49-F238E27FC236}">
                <a16:creationId xmlns:a16="http://schemas.microsoft.com/office/drawing/2014/main" id="{DCD0ACD7-D71E-3085-6B12-A279FD24A9EA}"/>
              </a:ext>
            </a:extLst>
          </p:cNvPr>
          <p:cNvGrpSpPr/>
          <p:nvPr/>
        </p:nvGrpSpPr>
        <p:grpSpPr>
          <a:xfrm>
            <a:off x="439485" y="2401538"/>
            <a:ext cx="2054924" cy="2054924"/>
            <a:chOff x="439485" y="2401538"/>
            <a:chExt cx="2054924" cy="2054924"/>
          </a:xfrm>
        </p:grpSpPr>
        <p:sp>
          <p:nvSpPr>
            <p:cNvPr id="6" name="Oval 5">
              <a:extLst>
                <a:ext uri="{FF2B5EF4-FFF2-40B4-BE49-F238E27FC236}">
                  <a16:creationId xmlns:a16="http://schemas.microsoft.com/office/drawing/2014/main" id="{6294E8F5-1718-FB97-00BD-2079CA8E8906}"/>
                </a:ext>
              </a:extLst>
            </p:cNvPr>
            <p:cNvSpPr/>
            <p:nvPr/>
          </p:nvSpPr>
          <p:spPr>
            <a:xfrm>
              <a:off x="439485"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784A716D-1B35-9FAA-D47E-DEEF263AFCE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3814" y="3159125"/>
              <a:ext cx="1866265" cy="539750"/>
            </a:xfrm>
            <a:prstGeom prst="rect">
              <a:avLst/>
            </a:prstGeom>
            <a:noFill/>
            <a:ln>
              <a:noFill/>
            </a:ln>
          </p:spPr>
        </p:pic>
      </p:grpSp>
      <p:grpSp>
        <p:nvGrpSpPr>
          <p:cNvPr id="22" name="Group 21">
            <a:extLst>
              <a:ext uri="{FF2B5EF4-FFF2-40B4-BE49-F238E27FC236}">
                <a16:creationId xmlns:a16="http://schemas.microsoft.com/office/drawing/2014/main" id="{72E97DF2-9D01-F74A-F527-20FE7E27F02C}"/>
              </a:ext>
            </a:extLst>
          </p:cNvPr>
          <p:cNvGrpSpPr/>
          <p:nvPr/>
        </p:nvGrpSpPr>
        <p:grpSpPr>
          <a:xfrm>
            <a:off x="2750432" y="2401538"/>
            <a:ext cx="2054924" cy="2054924"/>
            <a:chOff x="2750432" y="2401538"/>
            <a:chExt cx="2054924" cy="2054924"/>
          </a:xfrm>
        </p:grpSpPr>
        <p:sp>
          <p:nvSpPr>
            <p:cNvPr id="7" name="Oval 6">
              <a:extLst>
                <a:ext uri="{FF2B5EF4-FFF2-40B4-BE49-F238E27FC236}">
                  <a16:creationId xmlns:a16="http://schemas.microsoft.com/office/drawing/2014/main" id="{CF215B3E-1B9F-DBE7-6550-2C09DB26136A}"/>
                </a:ext>
              </a:extLst>
            </p:cNvPr>
            <p:cNvSpPr/>
            <p:nvPr/>
          </p:nvSpPr>
          <p:spPr>
            <a:xfrm>
              <a:off x="2750432"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a:extLst>
                <a:ext uri="{FF2B5EF4-FFF2-40B4-BE49-F238E27FC236}">
                  <a16:creationId xmlns:a16="http://schemas.microsoft.com/office/drawing/2014/main" id="{E235DB23-0B23-2AA8-7D11-D14C845BD09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17774" y="3159125"/>
              <a:ext cx="1920240" cy="539750"/>
            </a:xfrm>
            <a:prstGeom prst="rect">
              <a:avLst/>
            </a:prstGeom>
            <a:noFill/>
            <a:ln>
              <a:noFill/>
            </a:ln>
          </p:spPr>
        </p:pic>
      </p:grpSp>
      <p:grpSp>
        <p:nvGrpSpPr>
          <p:cNvPr id="30" name="Group 29">
            <a:extLst>
              <a:ext uri="{FF2B5EF4-FFF2-40B4-BE49-F238E27FC236}">
                <a16:creationId xmlns:a16="http://schemas.microsoft.com/office/drawing/2014/main" id="{D9D6A3F3-06B1-1AD4-DB47-50F441C2FBBE}"/>
              </a:ext>
            </a:extLst>
          </p:cNvPr>
          <p:cNvGrpSpPr/>
          <p:nvPr/>
        </p:nvGrpSpPr>
        <p:grpSpPr>
          <a:xfrm>
            <a:off x="5068539" y="2401538"/>
            <a:ext cx="2054924" cy="2054924"/>
            <a:chOff x="5068539" y="2401538"/>
            <a:chExt cx="2054924" cy="2054924"/>
          </a:xfrm>
        </p:grpSpPr>
        <p:sp>
          <p:nvSpPr>
            <p:cNvPr id="8" name="Oval 7">
              <a:extLst>
                <a:ext uri="{FF2B5EF4-FFF2-40B4-BE49-F238E27FC236}">
                  <a16:creationId xmlns:a16="http://schemas.microsoft.com/office/drawing/2014/main" id="{70B53287-188B-26EB-15B5-7E66600E1A10}"/>
                </a:ext>
              </a:extLst>
            </p:cNvPr>
            <p:cNvSpPr/>
            <p:nvPr/>
          </p:nvSpPr>
          <p:spPr>
            <a:xfrm>
              <a:off x="5068539"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7" name="Picture 26">
              <a:extLst>
                <a:ext uri="{FF2B5EF4-FFF2-40B4-BE49-F238E27FC236}">
                  <a16:creationId xmlns:a16="http://schemas.microsoft.com/office/drawing/2014/main" id="{07981594-9302-5074-120A-4AC66E0730C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6504" y="2800811"/>
              <a:ext cx="1058995" cy="1256378"/>
            </a:xfrm>
            <a:prstGeom prst="rect">
              <a:avLst/>
            </a:prstGeom>
            <a:noFill/>
            <a:ln>
              <a:noFill/>
            </a:ln>
          </p:spPr>
        </p:pic>
      </p:grpSp>
      <p:grpSp>
        <p:nvGrpSpPr>
          <p:cNvPr id="29" name="Group 28">
            <a:extLst>
              <a:ext uri="{FF2B5EF4-FFF2-40B4-BE49-F238E27FC236}">
                <a16:creationId xmlns:a16="http://schemas.microsoft.com/office/drawing/2014/main" id="{06B6E302-A065-BE9F-E165-B73956280369}"/>
              </a:ext>
            </a:extLst>
          </p:cNvPr>
          <p:cNvGrpSpPr/>
          <p:nvPr/>
        </p:nvGrpSpPr>
        <p:grpSpPr>
          <a:xfrm>
            <a:off x="7383066" y="2401538"/>
            <a:ext cx="2054924" cy="2054924"/>
            <a:chOff x="7383066" y="2401538"/>
            <a:chExt cx="2054924" cy="2054924"/>
          </a:xfrm>
        </p:grpSpPr>
        <p:sp>
          <p:nvSpPr>
            <p:cNvPr id="11" name="Oval 10">
              <a:extLst>
                <a:ext uri="{FF2B5EF4-FFF2-40B4-BE49-F238E27FC236}">
                  <a16:creationId xmlns:a16="http://schemas.microsoft.com/office/drawing/2014/main" id="{954DA4DB-0DA8-3731-D682-31CD53227E2E}"/>
                </a:ext>
              </a:extLst>
            </p:cNvPr>
            <p:cNvSpPr/>
            <p:nvPr/>
          </p:nvSpPr>
          <p:spPr>
            <a:xfrm>
              <a:off x="7383066"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8" name="Picture 27">
              <a:extLst>
                <a:ext uri="{FF2B5EF4-FFF2-40B4-BE49-F238E27FC236}">
                  <a16:creationId xmlns:a16="http://schemas.microsoft.com/office/drawing/2014/main" id="{3377A6A5-6791-B268-53FE-7331225D0C1C}"/>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99424" y="3125537"/>
              <a:ext cx="1822209" cy="606927"/>
            </a:xfrm>
            <a:prstGeom prst="rect">
              <a:avLst/>
            </a:prstGeom>
            <a:noFill/>
            <a:ln>
              <a:noFill/>
            </a:ln>
          </p:spPr>
        </p:pic>
      </p:grpSp>
      <p:grpSp>
        <p:nvGrpSpPr>
          <p:cNvPr id="39" name="Group 38">
            <a:extLst>
              <a:ext uri="{FF2B5EF4-FFF2-40B4-BE49-F238E27FC236}">
                <a16:creationId xmlns:a16="http://schemas.microsoft.com/office/drawing/2014/main" id="{D57C36F7-FD77-8CE8-5BA3-4119736F4EB7}"/>
              </a:ext>
            </a:extLst>
          </p:cNvPr>
          <p:cNvGrpSpPr/>
          <p:nvPr/>
        </p:nvGrpSpPr>
        <p:grpSpPr>
          <a:xfrm>
            <a:off x="9697591" y="2401538"/>
            <a:ext cx="2054924" cy="2054924"/>
            <a:chOff x="9697591" y="2401538"/>
            <a:chExt cx="2054924" cy="2054924"/>
          </a:xfrm>
        </p:grpSpPr>
        <p:sp>
          <p:nvSpPr>
            <p:cNvPr id="12" name="Oval 11">
              <a:extLst>
                <a:ext uri="{FF2B5EF4-FFF2-40B4-BE49-F238E27FC236}">
                  <a16:creationId xmlns:a16="http://schemas.microsoft.com/office/drawing/2014/main" id="{43DA7DC0-7F82-A445-7B47-6BCDF3BA7A64}"/>
                </a:ext>
              </a:extLst>
            </p:cNvPr>
            <p:cNvSpPr/>
            <p:nvPr/>
          </p:nvSpPr>
          <p:spPr>
            <a:xfrm>
              <a:off x="9697591"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2" name="Picture 31">
              <a:extLst>
                <a:ext uri="{FF2B5EF4-FFF2-40B4-BE49-F238E27FC236}">
                  <a16:creationId xmlns:a16="http://schemas.microsoft.com/office/drawing/2014/main" id="{0F4FD213-B853-F6B0-36CA-003E0F5753E4}"/>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813828" y="3231198"/>
              <a:ext cx="1822450" cy="395605"/>
            </a:xfrm>
            <a:prstGeom prst="rect">
              <a:avLst/>
            </a:prstGeom>
            <a:noFill/>
            <a:ln>
              <a:noFill/>
            </a:ln>
          </p:spPr>
        </p:pic>
      </p:grpSp>
      <p:grpSp>
        <p:nvGrpSpPr>
          <p:cNvPr id="34" name="Group 33">
            <a:extLst>
              <a:ext uri="{FF2B5EF4-FFF2-40B4-BE49-F238E27FC236}">
                <a16:creationId xmlns:a16="http://schemas.microsoft.com/office/drawing/2014/main" id="{5E138BDA-B001-B7D4-9C6A-8DA45B3127C0}"/>
              </a:ext>
            </a:extLst>
          </p:cNvPr>
          <p:cNvGrpSpPr/>
          <p:nvPr/>
        </p:nvGrpSpPr>
        <p:grpSpPr>
          <a:xfrm>
            <a:off x="4941992" y="-2401538"/>
            <a:ext cx="2308016" cy="2308016"/>
            <a:chOff x="6199766" y="2600960"/>
            <a:chExt cx="1656080" cy="1656080"/>
          </a:xfrm>
        </p:grpSpPr>
        <p:sp>
          <p:nvSpPr>
            <p:cNvPr id="36" name="Oval 35">
              <a:extLst>
                <a:ext uri="{FF2B5EF4-FFF2-40B4-BE49-F238E27FC236}">
                  <a16:creationId xmlns:a16="http://schemas.microsoft.com/office/drawing/2014/main" id="{B4F650F3-CC5D-2567-DBF4-6ACD49B806AE}"/>
                </a:ext>
              </a:extLst>
            </p:cNvPr>
            <p:cNvSpPr/>
            <p:nvPr/>
          </p:nvSpPr>
          <p:spPr>
            <a:xfrm>
              <a:off x="6199766"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8" name="Picture 37">
              <a:extLst>
                <a:ext uri="{FF2B5EF4-FFF2-40B4-BE49-F238E27FC236}">
                  <a16:creationId xmlns:a16="http://schemas.microsoft.com/office/drawing/2014/main" id="{697E3D2C-3ED6-C98A-1083-0548FA2FA22D}"/>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06769" y="3003434"/>
              <a:ext cx="1242074" cy="851132"/>
            </a:xfrm>
            <a:prstGeom prst="rect">
              <a:avLst/>
            </a:prstGeom>
            <a:noFill/>
            <a:ln>
              <a:noFill/>
            </a:ln>
          </p:spPr>
        </p:pic>
      </p:grpSp>
    </p:spTree>
    <p:extLst>
      <p:ext uri="{BB962C8B-B14F-4D97-AF65-F5344CB8AC3E}">
        <p14:creationId xmlns:p14="http://schemas.microsoft.com/office/powerpoint/2010/main" val="2177333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2" name="Rectangle 1">
            <a:extLst>
              <a:ext uri="{FF2B5EF4-FFF2-40B4-BE49-F238E27FC236}">
                <a16:creationId xmlns:a16="http://schemas.microsoft.com/office/drawing/2014/main" id="{8F7A526B-3CA3-C2D5-4019-1EEEE327FAB1}"/>
              </a:ext>
            </a:extLst>
          </p:cNvPr>
          <p:cNvSpPr/>
          <p:nvPr/>
        </p:nvSpPr>
        <p:spPr>
          <a:xfrm>
            <a:off x="1958340" y="2976880"/>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ARCHITECTURE ÉLÉGANTE </a:t>
            </a:r>
            <a:endParaRPr lang="fr-FR" b="1" dirty="0">
              <a:solidFill>
                <a:srgbClr val="A1D726"/>
              </a:solidFill>
            </a:endParaRPr>
          </a:p>
        </p:txBody>
      </p:sp>
      <p:sp>
        <p:nvSpPr>
          <p:cNvPr id="5" name="Rectangle 4">
            <a:extLst>
              <a:ext uri="{FF2B5EF4-FFF2-40B4-BE49-F238E27FC236}">
                <a16:creationId xmlns:a16="http://schemas.microsoft.com/office/drawing/2014/main" id="{9FADA0B6-02F9-3D1D-DC8A-87989C7556D6}"/>
              </a:ext>
            </a:extLst>
          </p:cNvPr>
          <p:cNvSpPr/>
          <p:nvPr/>
        </p:nvSpPr>
        <p:spPr>
          <a:xfrm>
            <a:off x="1958340" y="3491141"/>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Calibri" panose="020F0502020204030204" pitchFamily="34" charset="0"/>
                <a:ea typeface="Calibri" panose="020F0502020204030204" pitchFamily="34" charset="0"/>
                <a:cs typeface="Arial" panose="020B0604020202020204" pitchFamily="34" charset="0"/>
              </a:rPr>
              <a:t>DOCUMENTATION COMPLÈTE </a:t>
            </a:r>
          </a:p>
        </p:txBody>
      </p:sp>
      <p:sp>
        <p:nvSpPr>
          <p:cNvPr id="10" name="Rectangle 9">
            <a:extLst>
              <a:ext uri="{FF2B5EF4-FFF2-40B4-BE49-F238E27FC236}">
                <a16:creationId xmlns:a16="http://schemas.microsoft.com/office/drawing/2014/main" id="{B513E66B-0419-8644-0CD9-9EB966E8F59D}"/>
              </a:ext>
            </a:extLst>
          </p:cNvPr>
          <p:cNvSpPr/>
          <p:nvPr/>
        </p:nvSpPr>
        <p:spPr>
          <a:xfrm>
            <a:off x="1958340" y="4005402"/>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LARGE ÉCOSYSTÈME </a:t>
            </a:r>
            <a:endParaRPr lang="fr-FR" b="1" dirty="0">
              <a:solidFill>
                <a:srgbClr val="A1D726"/>
              </a:solidFill>
            </a:endParaRPr>
          </a:p>
        </p:txBody>
      </p:sp>
      <p:sp>
        <p:nvSpPr>
          <p:cNvPr id="22" name="Rectangle 21">
            <a:extLst>
              <a:ext uri="{FF2B5EF4-FFF2-40B4-BE49-F238E27FC236}">
                <a16:creationId xmlns:a16="http://schemas.microsoft.com/office/drawing/2014/main" id="{7C07C171-48EF-B0CA-4D84-289CF03D4D17}"/>
              </a:ext>
            </a:extLst>
          </p:cNvPr>
          <p:cNvSpPr/>
          <p:nvPr/>
        </p:nvSpPr>
        <p:spPr>
          <a:xfrm>
            <a:off x="1958340" y="4519663"/>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FONCTIONNALITÉS PUISSANTES </a:t>
            </a:r>
            <a:endParaRPr lang="fr-FR" sz="1400" b="1" dirty="0">
              <a:solidFill>
                <a:srgbClr val="A1D726"/>
              </a:solidFill>
            </a:endParaRPr>
          </a:p>
        </p:txBody>
      </p:sp>
      <p:sp>
        <p:nvSpPr>
          <p:cNvPr id="27" name="Rectangle 26">
            <a:extLst>
              <a:ext uri="{FF2B5EF4-FFF2-40B4-BE49-F238E27FC236}">
                <a16:creationId xmlns:a16="http://schemas.microsoft.com/office/drawing/2014/main" id="{261D382D-F2EC-8DAD-85B4-90C86FA93653}"/>
              </a:ext>
            </a:extLst>
          </p:cNvPr>
          <p:cNvSpPr/>
          <p:nvPr/>
        </p:nvSpPr>
        <p:spPr>
          <a:xfrm>
            <a:off x="1958340" y="5033924"/>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ORM ÉLÉGANT </a:t>
            </a:r>
            <a:endParaRPr lang="fr-FR" b="1" dirty="0">
              <a:solidFill>
                <a:srgbClr val="A1D726"/>
              </a:solidFill>
            </a:endParaRPr>
          </a:p>
        </p:txBody>
      </p:sp>
      <p:grpSp>
        <p:nvGrpSpPr>
          <p:cNvPr id="4" name="Group 3">
            <a:extLst>
              <a:ext uri="{FF2B5EF4-FFF2-40B4-BE49-F238E27FC236}">
                <a16:creationId xmlns:a16="http://schemas.microsoft.com/office/drawing/2014/main" id="{F2CE1962-5906-72B9-CE83-E93FEB6664DD}"/>
              </a:ext>
            </a:extLst>
          </p:cNvPr>
          <p:cNvGrpSpPr/>
          <p:nvPr/>
        </p:nvGrpSpPr>
        <p:grpSpPr>
          <a:xfrm>
            <a:off x="4848261" y="178425"/>
            <a:ext cx="2495478" cy="2465471"/>
            <a:chOff x="439485" y="2401538"/>
            <a:chExt cx="2054924" cy="2054924"/>
          </a:xfrm>
        </p:grpSpPr>
        <p:sp>
          <p:nvSpPr>
            <p:cNvPr id="6" name="Oval 5">
              <a:extLst>
                <a:ext uri="{FF2B5EF4-FFF2-40B4-BE49-F238E27FC236}">
                  <a16:creationId xmlns:a16="http://schemas.microsoft.com/office/drawing/2014/main" id="{FE3D4537-9E4A-9794-24B4-04D886F8BCCB}"/>
                </a:ext>
              </a:extLst>
            </p:cNvPr>
            <p:cNvSpPr/>
            <p:nvPr/>
          </p:nvSpPr>
          <p:spPr>
            <a:xfrm>
              <a:off x="439485"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a16="http://schemas.microsoft.com/office/drawing/2014/main" id="{117EB75B-3F1D-0602-5204-6ABE7A2D925A}"/>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3814" y="3159125"/>
              <a:ext cx="1866265" cy="539750"/>
            </a:xfrm>
            <a:prstGeom prst="rect">
              <a:avLst/>
            </a:prstGeom>
            <a:noFill/>
            <a:ln>
              <a:noFill/>
            </a:ln>
          </p:spPr>
        </p:pic>
      </p:grpSp>
      <p:sp>
        <p:nvSpPr>
          <p:cNvPr id="9" name="Rectangle 8">
            <a:extLst>
              <a:ext uri="{FF2B5EF4-FFF2-40B4-BE49-F238E27FC236}">
                <a16:creationId xmlns:a16="http://schemas.microsoft.com/office/drawing/2014/main" id="{CD646A85-1E92-DD18-F201-CF8F0AEDA9F0}"/>
              </a:ext>
            </a:extLst>
          </p:cNvPr>
          <p:cNvSpPr/>
          <p:nvPr/>
        </p:nvSpPr>
        <p:spPr>
          <a:xfrm>
            <a:off x="1958340" y="5548185"/>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COMMUNAUTÉ ACTIVE </a:t>
            </a:r>
            <a:endParaRPr lang="fr-FR" b="1" dirty="0">
              <a:solidFill>
                <a:srgbClr val="A1D726"/>
              </a:solidFill>
            </a:endParaRPr>
          </a:p>
        </p:txBody>
      </p:sp>
      <p:sp>
        <p:nvSpPr>
          <p:cNvPr id="11" name="Rectangle 10">
            <a:extLst>
              <a:ext uri="{FF2B5EF4-FFF2-40B4-BE49-F238E27FC236}">
                <a16:creationId xmlns:a16="http://schemas.microsoft.com/office/drawing/2014/main" id="{58A0A863-DE88-5BEF-A100-379D4996B0FF}"/>
              </a:ext>
            </a:extLst>
          </p:cNvPr>
          <p:cNvSpPr/>
          <p:nvPr/>
        </p:nvSpPr>
        <p:spPr>
          <a:xfrm>
            <a:off x="1958340" y="6062444"/>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MISES À JOUR RÉGULIÈRES </a:t>
            </a:r>
            <a:endParaRPr lang="fr-FR" b="1" dirty="0">
              <a:solidFill>
                <a:srgbClr val="A1D726"/>
              </a:solidFill>
            </a:endParaRPr>
          </a:p>
        </p:txBody>
      </p:sp>
      <p:grpSp>
        <p:nvGrpSpPr>
          <p:cNvPr id="12" name="Group 11">
            <a:extLst>
              <a:ext uri="{FF2B5EF4-FFF2-40B4-BE49-F238E27FC236}">
                <a16:creationId xmlns:a16="http://schemas.microsoft.com/office/drawing/2014/main" id="{AC202484-CC8F-0A85-7679-D1897F0E1CE4}"/>
              </a:ext>
            </a:extLst>
          </p:cNvPr>
          <p:cNvGrpSpPr/>
          <p:nvPr/>
        </p:nvGrpSpPr>
        <p:grpSpPr>
          <a:xfrm>
            <a:off x="7511379" y="-2258519"/>
            <a:ext cx="2054924" cy="2054924"/>
            <a:chOff x="2750432" y="2401538"/>
            <a:chExt cx="2054924" cy="2054924"/>
          </a:xfrm>
        </p:grpSpPr>
        <p:sp>
          <p:nvSpPr>
            <p:cNvPr id="15" name="Oval 14">
              <a:extLst>
                <a:ext uri="{FF2B5EF4-FFF2-40B4-BE49-F238E27FC236}">
                  <a16:creationId xmlns:a16="http://schemas.microsoft.com/office/drawing/2014/main" id="{36E3986C-A7B5-4245-0BFD-76B6FE1C4924}"/>
                </a:ext>
              </a:extLst>
            </p:cNvPr>
            <p:cNvSpPr/>
            <p:nvPr/>
          </p:nvSpPr>
          <p:spPr>
            <a:xfrm>
              <a:off x="2750432"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Picture 15">
              <a:extLst>
                <a:ext uri="{FF2B5EF4-FFF2-40B4-BE49-F238E27FC236}">
                  <a16:creationId xmlns:a16="http://schemas.microsoft.com/office/drawing/2014/main" id="{A77822FB-7DB8-409A-19DC-2E29F8AE2433}"/>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17774" y="3159125"/>
              <a:ext cx="1920240" cy="539750"/>
            </a:xfrm>
            <a:prstGeom prst="rect">
              <a:avLst/>
            </a:prstGeom>
            <a:noFill/>
            <a:ln>
              <a:noFill/>
            </a:ln>
          </p:spPr>
        </p:pic>
      </p:grpSp>
      <p:grpSp>
        <p:nvGrpSpPr>
          <p:cNvPr id="17" name="Group 16">
            <a:extLst>
              <a:ext uri="{FF2B5EF4-FFF2-40B4-BE49-F238E27FC236}">
                <a16:creationId xmlns:a16="http://schemas.microsoft.com/office/drawing/2014/main" id="{DF347437-AE5B-54ED-D6E2-7C2C50B98FED}"/>
              </a:ext>
            </a:extLst>
          </p:cNvPr>
          <p:cNvGrpSpPr/>
          <p:nvPr/>
        </p:nvGrpSpPr>
        <p:grpSpPr>
          <a:xfrm>
            <a:off x="9829486" y="-2258519"/>
            <a:ext cx="2054924" cy="2054924"/>
            <a:chOff x="5068539" y="2401538"/>
            <a:chExt cx="2054924" cy="2054924"/>
          </a:xfrm>
        </p:grpSpPr>
        <p:sp>
          <p:nvSpPr>
            <p:cNvPr id="18" name="Oval 17">
              <a:extLst>
                <a:ext uri="{FF2B5EF4-FFF2-40B4-BE49-F238E27FC236}">
                  <a16:creationId xmlns:a16="http://schemas.microsoft.com/office/drawing/2014/main" id="{F0CB9222-237A-B145-4370-E6220FBCEF78}"/>
                </a:ext>
              </a:extLst>
            </p:cNvPr>
            <p:cNvSpPr/>
            <p:nvPr/>
          </p:nvSpPr>
          <p:spPr>
            <a:xfrm>
              <a:off x="5068539"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9" name="Picture 18">
              <a:extLst>
                <a:ext uri="{FF2B5EF4-FFF2-40B4-BE49-F238E27FC236}">
                  <a16:creationId xmlns:a16="http://schemas.microsoft.com/office/drawing/2014/main" id="{34A44C8B-B00D-EE30-4A2E-155813A8CF1C}"/>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6504" y="2800811"/>
              <a:ext cx="1058995" cy="1256378"/>
            </a:xfrm>
            <a:prstGeom prst="rect">
              <a:avLst/>
            </a:prstGeom>
            <a:noFill/>
            <a:ln>
              <a:noFill/>
            </a:ln>
          </p:spPr>
        </p:pic>
      </p:grpSp>
      <p:grpSp>
        <p:nvGrpSpPr>
          <p:cNvPr id="20" name="Group 19">
            <a:extLst>
              <a:ext uri="{FF2B5EF4-FFF2-40B4-BE49-F238E27FC236}">
                <a16:creationId xmlns:a16="http://schemas.microsoft.com/office/drawing/2014/main" id="{1B98E8C4-5789-30C3-0767-87A5FB9CA849}"/>
              </a:ext>
            </a:extLst>
          </p:cNvPr>
          <p:cNvGrpSpPr/>
          <p:nvPr/>
        </p:nvGrpSpPr>
        <p:grpSpPr>
          <a:xfrm>
            <a:off x="12144013" y="-2258519"/>
            <a:ext cx="2054924" cy="2054924"/>
            <a:chOff x="7383066" y="2401538"/>
            <a:chExt cx="2054924" cy="2054924"/>
          </a:xfrm>
        </p:grpSpPr>
        <p:sp>
          <p:nvSpPr>
            <p:cNvPr id="21" name="Oval 20">
              <a:extLst>
                <a:ext uri="{FF2B5EF4-FFF2-40B4-BE49-F238E27FC236}">
                  <a16:creationId xmlns:a16="http://schemas.microsoft.com/office/drawing/2014/main" id="{88B55D68-089E-2F9B-CA95-A17F84D8A75A}"/>
                </a:ext>
              </a:extLst>
            </p:cNvPr>
            <p:cNvSpPr/>
            <p:nvPr/>
          </p:nvSpPr>
          <p:spPr>
            <a:xfrm>
              <a:off x="7383066"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3" name="Picture 22">
              <a:extLst>
                <a:ext uri="{FF2B5EF4-FFF2-40B4-BE49-F238E27FC236}">
                  <a16:creationId xmlns:a16="http://schemas.microsoft.com/office/drawing/2014/main" id="{4E635FF1-5806-AD63-0CB7-23068B364B8F}"/>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99424" y="3125537"/>
              <a:ext cx="1822209" cy="606927"/>
            </a:xfrm>
            <a:prstGeom prst="rect">
              <a:avLst/>
            </a:prstGeom>
            <a:noFill/>
            <a:ln>
              <a:noFill/>
            </a:ln>
          </p:spPr>
        </p:pic>
      </p:grpSp>
      <p:grpSp>
        <p:nvGrpSpPr>
          <p:cNvPr id="25" name="Group 24">
            <a:extLst>
              <a:ext uri="{FF2B5EF4-FFF2-40B4-BE49-F238E27FC236}">
                <a16:creationId xmlns:a16="http://schemas.microsoft.com/office/drawing/2014/main" id="{15B05559-F6C5-2129-5E58-6EBC0370BC62}"/>
              </a:ext>
            </a:extLst>
          </p:cNvPr>
          <p:cNvGrpSpPr/>
          <p:nvPr/>
        </p:nvGrpSpPr>
        <p:grpSpPr>
          <a:xfrm>
            <a:off x="14458538" y="-2258519"/>
            <a:ext cx="2054924" cy="2054924"/>
            <a:chOff x="9697591" y="2401538"/>
            <a:chExt cx="2054924" cy="2054924"/>
          </a:xfrm>
        </p:grpSpPr>
        <p:sp>
          <p:nvSpPr>
            <p:cNvPr id="26" name="Oval 25">
              <a:extLst>
                <a:ext uri="{FF2B5EF4-FFF2-40B4-BE49-F238E27FC236}">
                  <a16:creationId xmlns:a16="http://schemas.microsoft.com/office/drawing/2014/main" id="{62B4AC6A-5925-D148-323B-ED5FC543A790}"/>
                </a:ext>
              </a:extLst>
            </p:cNvPr>
            <p:cNvSpPr/>
            <p:nvPr/>
          </p:nvSpPr>
          <p:spPr>
            <a:xfrm>
              <a:off x="9697591"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8" name="Picture 27">
              <a:extLst>
                <a:ext uri="{FF2B5EF4-FFF2-40B4-BE49-F238E27FC236}">
                  <a16:creationId xmlns:a16="http://schemas.microsoft.com/office/drawing/2014/main" id="{7332563B-EF58-44E6-13B7-7EB5212F3FCE}"/>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813828" y="3231198"/>
              <a:ext cx="1822450" cy="395605"/>
            </a:xfrm>
            <a:prstGeom prst="rect">
              <a:avLst/>
            </a:prstGeom>
            <a:noFill/>
            <a:ln>
              <a:noFill/>
            </a:ln>
          </p:spPr>
        </p:pic>
      </p:grpSp>
      <p:grpSp>
        <p:nvGrpSpPr>
          <p:cNvPr id="29" name="Group 28">
            <a:extLst>
              <a:ext uri="{FF2B5EF4-FFF2-40B4-BE49-F238E27FC236}">
                <a16:creationId xmlns:a16="http://schemas.microsoft.com/office/drawing/2014/main" id="{AE30A1B5-E6E6-BB88-6CB9-D2AD0DE54E6E}"/>
              </a:ext>
            </a:extLst>
          </p:cNvPr>
          <p:cNvGrpSpPr/>
          <p:nvPr/>
        </p:nvGrpSpPr>
        <p:grpSpPr>
          <a:xfrm>
            <a:off x="-4372879" y="753924"/>
            <a:ext cx="2054924" cy="2054924"/>
            <a:chOff x="439485" y="2401538"/>
            <a:chExt cx="2054924" cy="2054924"/>
          </a:xfrm>
        </p:grpSpPr>
        <p:sp>
          <p:nvSpPr>
            <p:cNvPr id="30" name="Oval 29">
              <a:extLst>
                <a:ext uri="{FF2B5EF4-FFF2-40B4-BE49-F238E27FC236}">
                  <a16:creationId xmlns:a16="http://schemas.microsoft.com/office/drawing/2014/main" id="{03D286CC-FF02-448F-59E7-6302D158C836}"/>
                </a:ext>
              </a:extLst>
            </p:cNvPr>
            <p:cNvSpPr/>
            <p:nvPr/>
          </p:nvSpPr>
          <p:spPr>
            <a:xfrm>
              <a:off x="439485"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Picture 31">
              <a:extLst>
                <a:ext uri="{FF2B5EF4-FFF2-40B4-BE49-F238E27FC236}">
                  <a16:creationId xmlns:a16="http://schemas.microsoft.com/office/drawing/2014/main" id="{844744F4-E793-6DFC-0DFE-6B9A6D298003}"/>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6818" y="3181502"/>
              <a:ext cx="1840259" cy="494996"/>
            </a:xfrm>
            <a:prstGeom prst="rect">
              <a:avLst/>
            </a:prstGeom>
            <a:noFill/>
            <a:ln>
              <a:noFill/>
            </a:ln>
          </p:spPr>
        </p:pic>
      </p:grpSp>
      <p:grpSp>
        <p:nvGrpSpPr>
          <p:cNvPr id="34" name="Group 33">
            <a:extLst>
              <a:ext uri="{FF2B5EF4-FFF2-40B4-BE49-F238E27FC236}">
                <a16:creationId xmlns:a16="http://schemas.microsoft.com/office/drawing/2014/main" id="{48B5738F-1D63-7F40-E673-4C884942F786}"/>
              </a:ext>
            </a:extLst>
          </p:cNvPr>
          <p:cNvGrpSpPr/>
          <p:nvPr/>
        </p:nvGrpSpPr>
        <p:grpSpPr>
          <a:xfrm>
            <a:off x="-2061932" y="2401538"/>
            <a:ext cx="2054924" cy="2054924"/>
            <a:chOff x="2750432" y="2401538"/>
            <a:chExt cx="2054924" cy="2054924"/>
          </a:xfrm>
        </p:grpSpPr>
        <p:sp>
          <p:nvSpPr>
            <p:cNvPr id="36" name="Oval 35">
              <a:extLst>
                <a:ext uri="{FF2B5EF4-FFF2-40B4-BE49-F238E27FC236}">
                  <a16:creationId xmlns:a16="http://schemas.microsoft.com/office/drawing/2014/main" id="{4AF16F34-FFDE-D83F-87ED-E4B3504749A4}"/>
                </a:ext>
              </a:extLst>
            </p:cNvPr>
            <p:cNvSpPr/>
            <p:nvPr/>
          </p:nvSpPr>
          <p:spPr>
            <a:xfrm>
              <a:off x="2750432"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Picture 37">
              <a:extLst>
                <a:ext uri="{FF2B5EF4-FFF2-40B4-BE49-F238E27FC236}">
                  <a16:creationId xmlns:a16="http://schemas.microsoft.com/office/drawing/2014/main" id="{34143F07-C446-8DFA-3F8A-615CDE14DF3E}"/>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34812" y="2964836"/>
              <a:ext cx="1486164" cy="928329"/>
            </a:xfrm>
            <a:prstGeom prst="rect">
              <a:avLst/>
            </a:prstGeom>
            <a:noFill/>
            <a:ln>
              <a:noFill/>
            </a:ln>
          </p:spPr>
        </p:pic>
      </p:grpSp>
      <p:grpSp>
        <p:nvGrpSpPr>
          <p:cNvPr id="39" name="Group 38">
            <a:extLst>
              <a:ext uri="{FF2B5EF4-FFF2-40B4-BE49-F238E27FC236}">
                <a16:creationId xmlns:a16="http://schemas.microsoft.com/office/drawing/2014/main" id="{3A3BC056-3866-FF0C-31E0-A61E3A77FF6B}"/>
              </a:ext>
            </a:extLst>
          </p:cNvPr>
          <p:cNvGrpSpPr/>
          <p:nvPr/>
        </p:nvGrpSpPr>
        <p:grpSpPr>
          <a:xfrm>
            <a:off x="5068539" y="7061595"/>
            <a:ext cx="2054924" cy="2054924"/>
            <a:chOff x="5068539" y="2401538"/>
            <a:chExt cx="2054924" cy="2054924"/>
          </a:xfrm>
        </p:grpSpPr>
        <p:sp>
          <p:nvSpPr>
            <p:cNvPr id="40" name="Oval 39">
              <a:extLst>
                <a:ext uri="{FF2B5EF4-FFF2-40B4-BE49-F238E27FC236}">
                  <a16:creationId xmlns:a16="http://schemas.microsoft.com/office/drawing/2014/main" id="{06E4D98B-CBBE-61CF-B5BD-9C21910036C9}"/>
                </a:ext>
              </a:extLst>
            </p:cNvPr>
            <p:cNvSpPr/>
            <p:nvPr/>
          </p:nvSpPr>
          <p:spPr>
            <a:xfrm>
              <a:off x="5068539"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1" name="Picture 40">
              <a:extLst>
                <a:ext uri="{FF2B5EF4-FFF2-40B4-BE49-F238E27FC236}">
                  <a16:creationId xmlns:a16="http://schemas.microsoft.com/office/drawing/2014/main" id="{D518B87E-9A73-80D9-D487-8FE2F80E2A3B}"/>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290444" y="3026222"/>
              <a:ext cx="1611112" cy="805556"/>
            </a:xfrm>
            <a:prstGeom prst="rect">
              <a:avLst/>
            </a:prstGeom>
            <a:noFill/>
            <a:ln>
              <a:noFill/>
            </a:ln>
          </p:spPr>
        </p:pic>
      </p:grpSp>
      <p:grpSp>
        <p:nvGrpSpPr>
          <p:cNvPr id="42" name="Group 41">
            <a:extLst>
              <a:ext uri="{FF2B5EF4-FFF2-40B4-BE49-F238E27FC236}">
                <a16:creationId xmlns:a16="http://schemas.microsoft.com/office/drawing/2014/main" id="{39A98730-D060-5D65-D3FC-E54356531CED}"/>
              </a:ext>
            </a:extLst>
          </p:cNvPr>
          <p:cNvGrpSpPr/>
          <p:nvPr/>
        </p:nvGrpSpPr>
        <p:grpSpPr>
          <a:xfrm>
            <a:off x="12260371" y="2401538"/>
            <a:ext cx="2054924" cy="2054924"/>
            <a:chOff x="7383066" y="2401538"/>
            <a:chExt cx="2054924" cy="2054924"/>
          </a:xfrm>
        </p:grpSpPr>
        <p:sp>
          <p:nvSpPr>
            <p:cNvPr id="43" name="Oval 42">
              <a:extLst>
                <a:ext uri="{FF2B5EF4-FFF2-40B4-BE49-F238E27FC236}">
                  <a16:creationId xmlns:a16="http://schemas.microsoft.com/office/drawing/2014/main" id="{2BC378F2-2B28-9A5B-9B83-2D453B180723}"/>
                </a:ext>
              </a:extLst>
            </p:cNvPr>
            <p:cNvSpPr/>
            <p:nvPr/>
          </p:nvSpPr>
          <p:spPr>
            <a:xfrm>
              <a:off x="7383066"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4" name="Picture 43">
              <a:extLst>
                <a:ext uri="{FF2B5EF4-FFF2-40B4-BE49-F238E27FC236}">
                  <a16:creationId xmlns:a16="http://schemas.microsoft.com/office/drawing/2014/main" id="{DB7EA0F9-4BDF-F56F-F3D8-82ED4051256C}"/>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55427" y="2964836"/>
              <a:ext cx="1710202" cy="928328"/>
            </a:xfrm>
            <a:prstGeom prst="rect">
              <a:avLst/>
            </a:prstGeom>
            <a:noFill/>
            <a:ln>
              <a:noFill/>
            </a:ln>
          </p:spPr>
        </p:pic>
      </p:grpSp>
      <p:grpSp>
        <p:nvGrpSpPr>
          <p:cNvPr id="45" name="Group 44">
            <a:extLst>
              <a:ext uri="{FF2B5EF4-FFF2-40B4-BE49-F238E27FC236}">
                <a16:creationId xmlns:a16="http://schemas.microsoft.com/office/drawing/2014/main" id="{A13F9A60-AC5D-82F4-2507-C698CC53EE04}"/>
              </a:ext>
            </a:extLst>
          </p:cNvPr>
          <p:cNvGrpSpPr/>
          <p:nvPr/>
        </p:nvGrpSpPr>
        <p:grpSpPr>
          <a:xfrm>
            <a:off x="14574896" y="753924"/>
            <a:ext cx="2054924" cy="2054924"/>
            <a:chOff x="9697591" y="2401538"/>
            <a:chExt cx="2054924" cy="2054924"/>
          </a:xfrm>
        </p:grpSpPr>
        <p:sp>
          <p:nvSpPr>
            <p:cNvPr id="46" name="Oval 45">
              <a:extLst>
                <a:ext uri="{FF2B5EF4-FFF2-40B4-BE49-F238E27FC236}">
                  <a16:creationId xmlns:a16="http://schemas.microsoft.com/office/drawing/2014/main" id="{55F9FC59-73AC-E78F-6092-D9CFAC06D32F}"/>
                </a:ext>
              </a:extLst>
            </p:cNvPr>
            <p:cNvSpPr/>
            <p:nvPr/>
          </p:nvSpPr>
          <p:spPr>
            <a:xfrm>
              <a:off x="9697591"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7" name="Graphic 1">
              <a:extLst>
                <a:ext uri="{FF2B5EF4-FFF2-40B4-BE49-F238E27FC236}">
                  <a16:creationId xmlns:a16="http://schemas.microsoft.com/office/drawing/2014/main" id="{6F64CDC5-600E-D0CC-9455-5F692E7B6E11}"/>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058311" y="2762258"/>
              <a:ext cx="1333485" cy="1333485"/>
            </a:xfrm>
            <a:prstGeom prst="rect">
              <a:avLst/>
            </a:prstGeom>
          </p:spPr>
        </p:pic>
      </p:grpSp>
    </p:spTree>
    <p:extLst>
      <p:ext uri="{BB962C8B-B14F-4D97-AF65-F5344CB8AC3E}">
        <p14:creationId xmlns:p14="http://schemas.microsoft.com/office/powerpoint/2010/main" val="137900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p:bldP spid="22" grpId="0"/>
      <p:bldP spid="27" grpId="0"/>
      <p:bldP spid="9"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9" name="Rectangle 8">
            <a:extLst>
              <a:ext uri="{FF2B5EF4-FFF2-40B4-BE49-F238E27FC236}">
                <a16:creationId xmlns:a16="http://schemas.microsoft.com/office/drawing/2014/main" id="{89A6940B-FFE0-A816-FB35-FBD19DDD6822}"/>
              </a:ext>
            </a:extLst>
          </p:cNvPr>
          <p:cNvSpPr/>
          <p:nvPr/>
        </p:nvSpPr>
        <p:spPr>
          <a:xfrm>
            <a:off x="833294" y="555221"/>
            <a:ext cx="10525412" cy="928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rgbClr val="A1D726"/>
                </a:solidFill>
              </a:rPr>
              <a:t>Les systèmes de gestion de base de données</a:t>
            </a:r>
            <a:endParaRPr lang="fr-FR" b="1" dirty="0">
              <a:solidFill>
                <a:srgbClr val="A1D726"/>
              </a:solidFill>
            </a:endParaRPr>
          </a:p>
        </p:txBody>
      </p:sp>
      <p:grpSp>
        <p:nvGrpSpPr>
          <p:cNvPr id="17" name="Group 16">
            <a:extLst>
              <a:ext uri="{FF2B5EF4-FFF2-40B4-BE49-F238E27FC236}">
                <a16:creationId xmlns:a16="http://schemas.microsoft.com/office/drawing/2014/main" id="{71615184-E6FA-2594-A54C-BE12E641EA47}"/>
              </a:ext>
            </a:extLst>
          </p:cNvPr>
          <p:cNvGrpSpPr/>
          <p:nvPr/>
        </p:nvGrpSpPr>
        <p:grpSpPr>
          <a:xfrm>
            <a:off x="439485" y="2401538"/>
            <a:ext cx="2054924" cy="2054924"/>
            <a:chOff x="439485" y="2401538"/>
            <a:chExt cx="2054924" cy="2054924"/>
          </a:xfrm>
        </p:grpSpPr>
        <p:sp>
          <p:nvSpPr>
            <p:cNvPr id="6" name="Oval 5">
              <a:extLst>
                <a:ext uri="{FF2B5EF4-FFF2-40B4-BE49-F238E27FC236}">
                  <a16:creationId xmlns:a16="http://schemas.microsoft.com/office/drawing/2014/main" id="{6294E8F5-1718-FB97-00BD-2079CA8E8906}"/>
                </a:ext>
              </a:extLst>
            </p:cNvPr>
            <p:cNvSpPr/>
            <p:nvPr/>
          </p:nvSpPr>
          <p:spPr>
            <a:xfrm>
              <a:off x="439485"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0CA7D828-F963-6B65-23D1-AFFB3318387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6818" y="3181502"/>
              <a:ext cx="1840259" cy="494996"/>
            </a:xfrm>
            <a:prstGeom prst="rect">
              <a:avLst/>
            </a:prstGeom>
            <a:noFill/>
            <a:ln>
              <a:noFill/>
            </a:ln>
          </p:spPr>
        </p:pic>
      </p:grpSp>
      <p:grpSp>
        <p:nvGrpSpPr>
          <p:cNvPr id="18" name="Group 17">
            <a:extLst>
              <a:ext uri="{FF2B5EF4-FFF2-40B4-BE49-F238E27FC236}">
                <a16:creationId xmlns:a16="http://schemas.microsoft.com/office/drawing/2014/main" id="{11A97C6C-61D2-947C-42A6-C73DED57783E}"/>
              </a:ext>
            </a:extLst>
          </p:cNvPr>
          <p:cNvGrpSpPr/>
          <p:nvPr/>
        </p:nvGrpSpPr>
        <p:grpSpPr>
          <a:xfrm>
            <a:off x="2750432" y="2401538"/>
            <a:ext cx="2054924" cy="2054924"/>
            <a:chOff x="2750432" y="2401538"/>
            <a:chExt cx="2054924" cy="2054924"/>
          </a:xfrm>
        </p:grpSpPr>
        <p:sp>
          <p:nvSpPr>
            <p:cNvPr id="7" name="Oval 6">
              <a:extLst>
                <a:ext uri="{FF2B5EF4-FFF2-40B4-BE49-F238E27FC236}">
                  <a16:creationId xmlns:a16="http://schemas.microsoft.com/office/drawing/2014/main" id="{CF215B3E-1B9F-DBE7-6550-2C09DB26136A}"/>
                </a:ext>
              </a:extLst>
            </p:cNvPr>
            <p:cNvSpPr/>
            <p:nvPr/>
          </p:nvSpPr>
          <p:spPr>
            <a:xfrm>
              <a:off x="2750432"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3">
              <a:extLst>
                <a:ext uri="{FF2B5EF4-FFF2-40B4-BE49-F238E27FC236}">
                  <a16:creationId xmlns:a16="http://schemas.microsoft.com/office/drawing/2014/main" id="{89B1F357-BD87-E2C6-B463-3098A9BD202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34812" y="2964836"/>
              <a:ext cx="1486164" cy="928329"/>
            </a:xfrm>
            <a:prstGeom prst="rect">
              <a:avLst/>
            </a:prstGeom>
            <a:noFill/>
            <a:ln>
              <a:noFill/>
            </a:ln>
          </p:spPr>
        </p:pic>
      </p:grpSp>
      <p:grpSp>
        <p:nvGrpSpPr>
          <p:cNvPr id="19" name="Group 18">
            <a:extLst>
              <a:ext uri="{FF2B5EF4-FFF2-40B4-BE49-F238E27FC236}">
                <a16:creationId xmlns:a16="http://schemas.microsoft.com/office/drawing/2014/main" id="{A5D9D755-3AB8-66E2-813A-27D9D6CAD0BE}"/>
              </a:ext>
            </a:extLst>
          </p:cNvPr>
          <p:cNvGrpSpPr/>
          <p:nvPr/>
        </p:nvGrpSpPr>
        <p:grpSpPr>
          <a:xfrm>
            <a:off x="5068539" y="2401538"/>
            <a:ext cx="2054924" cy="2054924"/>
            <a:chOff x="5068539" y="2401538"/>
            <a:chExt cx="2054924" cy="2054924"/>
          </a:xfrm>
        </p:grpSpPr>
        <p:sp>
          <p:nvSpPr>
            <p:cNvPr id="8" name="Oval 7">
              <a:extLst>
                <a:ext uri="{FF2B5EF4-FFF2-40B4-BE49-F238E27FC236}">
                  <a16:creationId xmlns:a16="http://schemas.microsoft.com/office/drawing/2014/main" id="{70B53287-188B-26EB-15B5-7E66600E1A10}"/>
                </a:ext>
              </a:extLst>
            </p:cNvPr>
            <p:cNvSpPr/>
            <p:nvPr/>
          </p:nvSpPr>
          <p:spPr>
            <a:xfrm>
              <a:off x="5068539"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Picture 13">
              <a:extLst>
                <a:ext uri="{FF2B5EF4-FFF2-40B4-BE49-F238E27FC236}">
                  <a16:creationId xmlns:a16="http://schemas.microsoft.com/office/drawing/2014/main" id="{D169CC7D-D1EE-2B30-E57B-CCCCDF65139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90444" y="3026222"/>
              <a:ext cx="1611112" cy="805556"/>
            </a:xfrm>
            <a:prstGeom prst="rect">
              <a:avLst/>
            </a:prstGeom>
            <a:noFill/>
            <a:ln>
              <a:noFill/>
            </a:ln>
          </p:spPr>
        </p:pic>
      </p:grpSp>
      <p:grpSp>
        <p:nvGrpSpPr>
          <p:cNvPr id="20" name="Group 19">
            <a:extLst>
              <a:ext uri="{FF2B5EF4-FFF2-40B4-BE49-F238E27FC236}">
                <a16:creationId xmlns:a16="http://schemas.microsoft.com/office/drawing/2014/main" id="{E8D0E5C2-7AF9-CACF-688F-FF7AEF0F88DB}"/>
              </a:ext>
            </a:extLst>
          </p:cNvPr>
          <p:cNvGrpSpPr/>
          <p:nvPr/>
        </p:nvGrpSpPr>
        <p:grpSpPr>
          <a:xfrm>
            <a:off x="7383066" y="2401538"/>
            <a:ext cx="2054924" cy="2054924"/>
            <a:chOff x="7383066" y="2401538"/>
            <a:chExt cx="2054924" cy="2054924"/>
          </a:xfrm>
        </p:grpSpPr>
        <p:sp>
          <p:nvSpPr>
            <p:cNvPr id="11" name="Oval 10">
              <a:extLst>
                <a:ext uri="{FF2B5EF4-FFF2-40B4-BE49-F238E27FC236}">
                  <a16:creationId xmlns:a16="http://schemas.microsoft.com/office/drawing/2014/main" id="{954DA4DB-0DA8-3731-D682-31CD53227E2E}"/>
                </a:ext>
              </a:extLst>
            </p:cNvPr>
            <p:cNvSpPr/>
            <p:nvPr/>
          </p:nvSpPr>
          <p:spPr>
            <a:xfrm>
              <a:off x="7383066"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5" name="Picture 14">
              <a:extLst>
                <a:ext uri="{FF2B5EF4-FFF2-40B4-BE49-F238E27FC236}">
                  <a16:creationId xmlns:a16="http://schemas.microsoft.com/office/drawing/2014/main" id="{C36EE991-D5AA-D41F-C23D-C03164EA787D}"/>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55427" y="2964836"/>
              <a:ext cx="1710202" cy="928328"/>
            </a:xfrm>
            <a:prstGeom prst="rect">
              <a:avLst/>
            </a:prstGeom>
            <a:noFill/>
            <a:ln>
              <a:noFill/>
            </a:ln>
          </p:spPr>
        </p:pic>
      </p:grpSp>
      <p:grpSp>
        <p:nvGrpSpPr>
          <p:cNvPr id="21" name="Group 20">
            <a:extLst>
              <a:ext uri="{FF2B5EF4-FFF2-40B4-BE49-F238E27FC236}">
                <a16:creationId xmlns:a16="http://schemas.microsoft.com/office/drawing/2014/main" id="{01E10112-C56E-D52F-B1CA-3BE032B9FFC5}"/>
              </a:ext>
            </a:extLst>
          </p:cNvPr>
          <p:cNvGrpSpPr/>
          <p:nvPr/>
        </p:nvGrpSpPr>
        <p:grpSpPr>
          <a:xfrm>
            <a:off x="9697591" y="2401538"/>
            <a:ext cx="2054924" cy="2054924"/>
            <a:chOff x="9697591" y="2401538"/>
            <a:chExt cx="2054924" cy="2054924"/>
          </a:xfrm>
        </p:grpSpPr>
        <p:sp>
          <p:nvSpPr>
            <p:cNvPr id="12" name="Oval 11">
              <a:extLst>
                <a:ext uri="{FF2B5EF4-FFF2-40B4-BE49-F238E27FC236}">
                  <a16:creationId xmlns:a16="http://schemas.microsoft.com/office/drawing/2014/main" id="{43DA7DC0-7F82-A445-7B47-6BCDF3BA7A64}"/>
                </a:ext>
              </a:extLst>
            </p:cNvPr>
            <p:cNvSpPr/>
            <p:nvPr/>
          </p:nvSpPr>
          <p:spPr>
            <a:xfrm>
              <a:off x="9697591"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 name="Graphic 1">
              <a:extLst>
                <a:ext uri="{FF2B5EF4-FFF2-40B4-BE49-F238E27FC236}">
                  <a16:creationId xmlns:a16="http://schemas.microsoft.com/office/drawing/2014/main" id="{86DB7CFD-C0B5-9AF6-45CB-16EAB9CDDC3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58311" y="2762258"/>
              <a:ext cx="1333485" cy="1333485"/>
            </a:xfrm>
            <a:prstGeom prst="rect">
              <a:avLst/>
            </a:prstGeom>
          </p:spPr>
        </p:pic>
      </p:grpSp>
      <p:grpSp>
        <p:nvGrpSpPr>
          <p:cNvPr id="23" name="Group 22">
            <a:extLst>
              <a:ext uri="{FF2B5EF4-FFF2-40B4-BE49-F238E27FC236}">
                <a16:creationId xmlns:a16="http://schemas.microsoft.com/office/drawing/2014/main" id="{FA0F2EE0-E2F6-B7C7-1174-8D49F957A6E5}"/>
              </a:ext>
            </a:extLst>
          </p:cNvPr>
          <p:cNvGrpSpPr/>
          <p:nvPr/>
        </p:nvGrpSpPr>
        <p:grpSpPr>
          <a:xfrm>
            <a:off x="4848261" y="6971570"/>
            <a:ext cx="2495478" cy="2465471"/>
            <a:chOff x="439485" y="2401538"/>
            <a:chExt cx="2054924" cy="2054924"/>
          </a:xfrm>
        </p:grpSpPr>
        <p:sp>
          <p:nvSpPr>
            <p:cNvPr id="24" name="Oval 23">
              <a:extLst>
                <a:ext uri="{FF2B5EF4-FFF2-40B4-BE49-F238E27FC236}">
                  <a16:creationId xmlns:a16="http://schemas.microsoft.com/office/drawing/2014/main" id="{BBE53C7B-147C-A4DC-F657-E2408C8A2AAC}"/>
                </a:ext>
              </a:extLst>
            </p:cNvPr>
            <p:cNvSpPr/>
            <p:nvPr/>
          </p:nvSpPr>
          <p:spPr>
            <a:xfrm>
              <a:off x="439485"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5" name="Picture 24">
              <a:extLst>
                <a:ext uri="{FF2B5EF4-FFF2-40B4-BE49-F238E27FC236}">
                  <a16:creationId xmlns:a16="http://schemas.microsoft.com/office/drawing/2014/main" id="{015E3608-81E4-0A57-1C3E-C5F406C7B2FD}"/>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3814" y="3159125"/>
              <a:ext cx="1866265" cy="539750"/>
            </a:xfrm>
            <a:prstGeom prst="rect">
              <a:avLst/>
            </a:prstGeom>
            <a:noFill/>
            <a:ln>
              <a:noFill/>
            </a:ln>
          </p:spPr>
        </p:pic>
      </p:grpSp>
    </p:spTree>
    <p:extLst>
      <p:ext uri="{BB962C8B-B14F-4D97-AF65-F5344CB8AC3E}">
        <p14:creationId xmlns:p14="http://schemas.microsoft.com/office/powerpoint/2010/main" val="868275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2" name="Rectangle 1">
            <a:extLst>
              <a:ext uri="{FF2B5EF4-FFF2-40B4-BE49-F238E27FC236}">
                <a16:creationId xmlns:a16="http://schemas.microsoft.com/office/drawing/2014/main" id="{8F7A526B-3CA3-C2D5-4019-1EEEE327FAB1}"/>
              </a:ext>
            </a:extLst>
          </p:cNvPr>
          <p:cNvSpPr/>
          <p:nvPr/>
        </p:nvSpPr>
        <p:spPr>
          <a:xfrm>
            <a:off x="1958340" y="2640978"/>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Fiabilité et stabilité </a:t>
            </a:r>
            <a:endParaRPr lang="fr-FR" b="1" dirty="0">
              <a:solidFill>
                <a:srgbClr val="A1D726"/>
              </a:solidFill>
            </a:endParaRPr>
          </a:p>
        </p:txBody>
      </p:sp>
      <p:sp>
        <p:nvSpPr>
          <p:cNvPr id="5" name="Rectangle 4">
            <a:extLst>
              <a:ext uri="{FF2B5EF4-FFF2-40B4-BE49-F238E27FC236}">
                <a16:creationId xmlns:a16="http://schemas.microsoft.com/office/drawing/2014/main" id="{9FADA0B6-02F9-3D1D-DC8A-87989C7556D6}"/>
              </a:ext>
            </a:extLst>
          </p:cNvPr>
          <p:cNvSpPr/>
          <p:nvPr/>
        </p:nvSpPr>
        <p:spPr>
          <a:xfrm>
            <a:off x="1958340" y="3145955"/>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Calibri" panose="020F0502020204030204" pitchFamily="34" charset="0"/>
                <a:ea typeface="Calibri" panose="020F0502020204030204" pitchFamily="34" charset="0"/>
                <a:cs typeface="Arial" panose="020B0604020202020204" pitchFamily="34" charset="0"/>
              </a:rPr>
              <a:t>Performance </a:t>
            </a:r>
          </a:p>
        </p:txBody>
      </p:sp>
      <p:sp>
        <p:nvSpPr>
          <p:cNvPr id="10" name="Rectangle 9">
            <a:extLst>
              <a:ext uri="{FF2B5EF4-FFF2-40B4-BE49-F238E27FC236}">
                <a16:creationId xmlns:a16="http://schemas.microsoft.com/office/drawing/2014/main" id="{B513E66B-0419-8644-0CD9-9EB966E8F59D}"/>
              </a:ext>
            </a:extLst>
          </p:cNvPr>
          <p:cNvSpPr/>
          <p:nvPr/>
        </p:nvSpPr>
        <p:spPr>
          <a:xfrm>
            <a:off x="1958340" y="3650932"/>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Facilité d'utilisation </a:t>
            </a:r>
            <a:endParaRPr lang="fr-FR" b="1" dirty="0">
              <a:solidFill>
                <a:srgbClr val="A1D726"/>
              </a:solidFill>
            </a:endParaRPr>
          </a:p>
        </p:txBody>
      </p:sp>
      <p:sp>
        <p:nvSpPr>
          <p:cNvPr id="22" name="Rectangle 21">
            <a:extLst>
              <a:ext uri="{FF2B5EF4-FFF2-40B4-BE49-F238E27FC236}">
                <a16:creationId xmlns:a16="http://schemas.microsoft.com/office/drawing/2014/main" id="{7C07C171-48EF-B0CA-4D84-289CF03D4D17}"/>
              </a:ext>
            </a:extLst>
          </p:cNvPr>
          <p:cNvSpPr/>
          <p:nvPr/>
        </p:nvSpPr>
        <p:spPr>
          <a:xfrm>
            <a:off x="1958340" y="4155909"/>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Compatibilité</a:t>
            </a:r>
            <a:endParaRPr lang="fr-FR" sz="1400" b="1" dirty="0">
              <a:solidFill>
                <a:srgbClr val="A1D726"/>
              </a:solidFill>
            </a:endParaRPr>
          </a:p>
        </p:txBody>
      </p:sp>
      <p:sp>
        <p:nvSpPr>
          <p:cNvPr id="27" name="Rectangle 26">
            <a:extLst>
              <a:ext uri="{FF2B5EF4-FFF2-40B4-BE49-F238E27FC236}">
                <a16:creationId xmlns:a16="http://schemas.microsoft.com/office/drawing/2014/main" id="{261D382D-F2EC-8DAD-85B4-90C86FA93653}"/>
              </a:ext>
            </a:extLst>
          </p:cNvPr>
          <p:cNvSpPr/>
          <p:nvPr/>
        </p:nvSpPr>
        <p:spPr>
          <a:xfrm>
            <a:off x="1958340" y="4660886"/>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Support de SQL </a:t>
            </a:r>
            <a:endParaRPr lang="fr-FR" b="1" dirty="0">
              <a:solidFill>
                <a:srgbClr val="A1D726"/>
              </a:solidFill>
            </a:endParaRPr>
          </a:p>
        </p:txBody>
      </p:sp>
      <p:sp>
        <p:nvSpPr>
          <p:cNvPr id="9" name="Rectangle 8">
            <a:extLst>
              <a:ext uri="{FF2B5EF4-FFF2-40B4-BE49-F238E27FC236}">
                <a16:creationId xmlns:a16="http://schemas.microsoft.com/office/drawing/2014/main" id="{CD646A85-1E92-DD18-F201-CF8F0AEDA9F0}"/>
              </a:ext>
            </a:extLst>
          </p:cNvPr>
          <p:cNvSpPr/>
          <p:nvPr/>
        </p:nvSpPr>
        <p:spPr>
          <a:xfrm>
            <a:off x="1958340" y="5165863"/>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Évolutivité </a:t>
            </a:r>
            <a:endParaRPr lang="fr-FR" b="1" dirty="0">
              <a:solidFill>
                <a:srgbClr val="A1D726"/>
              </a:solidFill>
            </a:endParaRPr>
          </a:p>
        </p:txBody>
      </p:sp>
      <p:sp>
        <p:nvSpPr>
          <p:cNvPr id="11" name="Rectangle 10">
            <a:extLst>
              <a:ext uri="{FF2B5EF4-FFF2-40B4-BE49-F238E27FC236}">
                <a16:creationId xmlns:a16="http://schemas.microsoft.com/office/drawing/2014/main" id="{58A0A863-DE88-5BEF-A100-379D4996B0FF}"/>
              </a:ext>
            </a:extLst>
          </p:cNvPr>
          <p:cNvSpPr/>
          <p:nvPr/>
        </p:nvSpPr>
        <p:spPr>
          <a:xfrm>
            <a:off x="1958340" y="5670840"/>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Communauté et support </a:t>
            </a:r>
            <a:endParaRPr lang="fr-FR" b="1" dirty="0">
              <a:solidFill>
                <a:srgbClr val="A1D726"/>
              </a:solidFill>
            </a:endParaRPr>
          </a:p>
        </p:txBody>
      </p:sp>
      <p:grpSp>
        <p:nvGrpSpPr>
          <p:cNvPr id="8" name="Group 7">
            <a:extLst>
              <a:ext uri="{FF2B5EF4-FFF2-40B4-BE49-F238E27FC236}">
                <a16:creationId xmlns:a16="http://schemas.microsoft.com/office/drawing/2014/main" id="{ECF7B9DF-1A9A-B69E-A90D-D15B638C3303}"/>
              </a:ext>
            </a:extLst>
          </p:cNvPr>
          <p:cNvGrpSpPr/>
          <p:nvPr/>
        </p:nvGrpSpPr>
        <p:grpSpPr>
          <a:xfrm>
            <a:off x="4946232" y="204650"/>
            <a:ext cx="2299535" cy="2299535"/>
            <a:chOff x="2750432" y="2401538"/>
            <a:chExt cx="2054924" cy="2054924"/>
          </a:xfrm>
        </p:grpSpPr>
        <p:sp>
          <p:nvSpPr>
            <p:cNvPr id="12" name="Oval 11">
              <a:extLst>
                <a:ext uri="{FF2B5EF4-FFF2-40B4-BE49-F238E27FC236}">
                  <a16:creationId xmlns:a16="http://schemas.microsoft.com/office/drawing/2014/main" id="{D0E8F560-2AFD-1BC5-CA44-5E34F48EEBD2}"/>
                </a:ext>
              </a:extLst>
            </p:cNvPr>
            <p:cNvSpPr/>
            <p:nvPr/>
          </p:nvSpPr>
          <p:spPr>
            <a:xfrm>
              <a:off x="2750432"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a:extLst>
                <a:ext uri="{FF2B5EF4-FFF2-40B4-BE49-F238E27FC236}">
                  <a16:creationId xmlns:a16="http://schemas.microsoft.com/office/drawing/2014/main" id="{42FBD310-61FB-BF44-8E67-1355E6A81C2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34812" y="2964836"/>
              <a:ext cx="1486164" cy="928329"/>
            </a:xfrm>
            <a:prstGeom prst="rect">
              <a:avLst/>
            </a:prstGeom>
            <a:noFill/>
            <a:ln>
              <a:noFill/>
            </a:ln>
          </p:spPr>
        </p:pic>
      </p:grpSp>
      <p:sp>
        <p:nvSpPr>
          <p:cNvPr id="14" name="Rectangle 13">
            <a:extLst>
              <a:ext uri="{FF2B5EF4-FFF2-40B4-BE49-F238E27FC236}">
                <a16:creationId xmlns:a16="http://schemas.microsoft.com/office/drawing/2014/main" id="{3E2CF7D8-D3FE-5B81-DA90-E902D86B14C4}"/>
              </a:ext>
            </a:extLst>
          </p:cNvPr>
          <p:cNvSpPr/>
          <p:nvPr/>
        </p:nvSpPr>
        <p:spPr>
          <a:xfrm>
            <a:off x="1958340" y="6175814"/>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Coût</a:t>
            </a:r>
            <a:endParaRPr lang="fr-FR" b="1" dirty="0">
              <a:solidFill>
                <a:srgbClr val="A1D726"/>
              </a:solidFill>
            </a:endParaRPr>
          </a:p>
        </p:txBody>
      </p:sp>
      <p:grpSp>
        <p:nvGrpSpPr>
          <p:cNvPr id="15" name="Group 14">
            <a:extLst>
              <a:ext uri="{FF2B5EF4-FFF2-40B4-BE49-F238E27FC236}">
                <a16:creationId xmlns:a16="http://schemas.microsoft.com/office/drawing/2014/main" id="{0D09C5B6-F0EE-5639-B448-CE996318B04C}"/>
              </a:ext>
            </a:extLst>
          </p:cNvPr>
          <p:cNvGrpSpPr/>
          <p:nvPr/>
        </p:nvGrpSpPr>
        <p:grpSpPr>
          <a:xfrm>
            <a:off x="439485" y="-2143301"/>
            <a:ext cx="2054924" cy="2054924"/>
            <a:chOff x="439485" y="2401538"/>
            <a:chExt cx="2054924" cy="2054924"/>
          </a:xfrm>
        </p:grpSpPr>
        <p:sp>
          <p:nvSpPr>
            <p:cNvPr id="16" name="Oval 15">
              <a:extLst>
                <a:ext uri="{FF2B5EF4-FFF2-40B4-BE49-F238E27FC236}">
                  <a16:creationId xmlns:a16="http://schemas.microsoft.com/office/drawing/2014/main" id="{E616E339-68AC-3618-13AF-AEC823966E96}"/>
                </a:ext>
              </a:extLst>
            </p:cNvPr>
            <p:cNvSpPr/>
            <p:nvPr/>
          </p:nvSpPr>
          <p:spPr>
            <a:xfrm>
              <a:off x="439485"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16">
              <a:extLst>
                <a:ext uri="{FF2B5EF4-FFF2-40B4-BE49-F238E27FC236}">
                  <a16:creationId xmlns:a16="http://schemas.microsoft.com/office/drawing/2014/main" id="{2CD7EA97-86DD-8E55-94A0-EFB8C8E75503}"/>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6818" y="3181502"/>
              <a:ext cx="1840259" cy="494996"/>
            </a:xfrm>
            <a:prstGeom prst="rect">
              <a:avLst/>
            </a:prstGeom>
            <a:noFill/>
            <a:ln>
              <a:noFill/>
            </a:ln>
          </p:spPr>
        </p:pic>
      </p:grpSp>
      <p:grpSp>
        <p:nvGrpSpPr>
          <p:cNvPr id="18" name="Group 17">
            <a:extLst>
              <a:ext uri="{FF2B5EF4-FFF2-40B4-BE49-F238E27FC236}">
                <a16:creationId xmlns:a16="http://schemas.microsoft.com/office/drawing/2014/main" id="{2D01DD2B-C63C-7AEC-94AC-C86CA2FA8A41}"/>
              </a:ext>
            </a:extLst>
          </p:cNvPr>
          <p:cNvGrpSpPr/>
          <p:nvPr/>
        </p:nvGrpSpPr>
        <p:grpSpPr>
          <a:xfrm>
            <a:off x="7245767" y="-2143301"/>
            <a:ext cx="2054924" cy="2054924"/>
            <a:chOff x="5068539" y="2401538"/>
            <a:chExt cx="2054924" cy="2054924"/>
          </a:xfrm>
        </p:grpSpPr>
        <p:sp>
          <p:nvSpPr>
            <p:cNvPr id="19" name="Oval 18">
              <a:extLst>
                <a:ext uri="{FF2B5EF4-FFF2-40B4-BE49-F238E27FC236}">
                  <a16:creationId xmlns:a16="http://schemas.microsoft.com/office/drawing/2014/main" id="{190B7AA5-8C3D-36F2-F06B-9D542B9DD288}"/>
                </a:ext>
              </a:extLst>
            </p:cNvPr>
            <p:cNvSpPr/>
            <p:nvPr/>
          </p:nvSpPr>
          <p:spPr>
            <a:xfrm>
              <a:off x="5068539"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 name="Picture 19">
              <a:extLst>
                <a:ext uri="{FF2B5EF4-FFF2-40B4-BE49-F238E27FC236}">
                  <a16:creationId xmlns:a16="http://schemas.microsoft.com/office/drawing/2014/main" id="{A8164024-996C-43A3-8140-17296B2807AF}"/>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90444" y="3026222"/>
              <a:ext cx="1611112" cy="805556"/>
            </a:xfrm>
            <a:prstGeom prst="rect">
              <a:avLst/>
            </a:prstGeom>
            <a:noFill/>
            <a:ln>
              <a:noFill/>
            </a:ln>
          </p:spPr>
        </p:pic>
      </p:grpSp>
      <p:grpSp>
        <p:nvGrpSpPr>
          <p:cNvPr id="21" name="Group 20">
            <a:extLst>
              <a:ext uri="{FF2B5EF4-FFF2-40B4-BE49-F238E27FC236}">
                <a16:creationId xmlns:a16="http://schemas.microsoft.com/office/drawing/2014/main" id="{517BEEBA-0EC3-C9BF-28A8-09258ED7360B}"/>
              </a:ext>
            </a:extLst>
          </p:cNvPr>
          <p:cNvGrpSpPr/>
          <p:nvPr/>
        </p:nvGrpSpPr>
        <p:grpSpPr>
          <a:xfrm>
            <a:off x="9560294" y="-2143301"/>
            <a:ext cx="2054924" cy="2054924"/>
            <a:chOff x="7383066" y="2401538"/>
            <a:chExt cx="2054924" cy="2054924"/>
          </a:xfrm>
        </p:grpSpPr>
        <p:sp>
          <p:nvSpPr>
            <p:cNvPr id="23" name="Oval 22">
              <a:extLst>
                <a:ext uri="{FF2B5EF4-FFF2-40B4-BE49-F238E27FC236}">
                  <a16:creationId xmlns:a16="http://schemas.microsoft.com/office/drawing/2014/main" id="{E0436D5A-A1E6-A585-D41B-5317E06D9D33}"/>
                </a:ext>
              </a:extLst>
            </p:cNvPr>
            <p:cNvSpPr/>
            <p:nvPr/>
          </p:nvSpPr>
          <p:spPr>
            <a:xfrm>
              <a:off x="7383066"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4" name="Picture 23">
              <a:extLst>
                <a:ext uri="{FF2B5EF4-FFF2-40B4-BE49-F238E27FC236}">
                  <a16:creationId xmlns:a16="http://schemas.microsoft.com/office/drawing/2014/main" id="{F7401ABB-3DF4-ABAA-EF93-235FCF715E84}"/>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55427" y="2964836"/>
              <a:ext cx="1710202" cy="928328"/>
            </a:xfrm>
            <a:prstGeom prst="rect">
              <a:avLst/>
            </a:prstGeom>
            <a:noFill/>
            <a:ln>
              <a:noFill/>
            </a:ln>
          </p:spPr>
        </p:pic>
      </p:grpSp>
      <p:grpSp>
        <p:nvGrpSpPr>
          <p:cNvPr id="25" name="Group 24">
            <a:extLst>
              <a:ext uri="{FF2B5EF4-FFF2-40B4-BE49-F238E27FC236}">
                <a16:creationId xmlns:a16="http://schemas.microsoft.com/office/drawing/2014/main" id="{7679AA62-0E75-A60B-871C-0012EF3443A2}"/>
              </a:ext>
            </a:extLst>
          </p:cNvPr>
          <p:cNvGrpSpPr/>
          <p:nvPr/>
        </p:nvGrpSpPr>
        <p:grpSpPr>
          <a:xfrm>
            <a:off x="11874819" y="-2143301"/>
            <a:ext cx="2054924" cy="2054924"/>
            <a:chOff x="9697591" y="2401538"/>
            <a:chExt cx="2054924" cy="2054924"/>
          </a:xfrm>
        </p:grpSpPr>
        <p:sp>
          <p:nvSpPr>
            <p:cNvPr id="26" name="Oval 25">
              <a:extLst>
                <a:ext uri="{FF2B5EF4-FFF2-40B4-BE49-F238E27FC236}">
                  <a16:creationId xmlns:a16="http://schemas.microsoft.com/office/drawing/2014/main" id="{8561B3FC-5518-3B4A-A1D8-3DC3225B8757}"/>
                </a:ext>
              </a:extLst>
            </p:cNvPr>
            <p:cNvSpPr/>
            <p:nvPr/>
          </p:nvSpPr>
          <p:spPr>
            <a:xfrm>
              <a:off x="9697591"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8" name="Graphic 1">
              <a:extLst>
                <a:ext uri="{FF2B5EF4-FFF2-40B4-BE49-F238E27FC236}">
                  <a16:creationId xmlns:a16="http://schemas.microsoft.com/office/drawing/2014/main" id="{4CA82BB1-A69A-CA40-EA79-0E1D42F1714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58311" y="2762258"/>
              <a:ext cx="1333485" cy="1333485"/>
            </a:xfrm>
            <a:prstGeom prst="rect">
              <a:avLst/>
            </a:prstGeom>
          </p:spPr>
        </p:pic>
      </p:grpSp>
      <p:grpSp>
        <p:nvGrpSpPr>
          <p:cNvPr id="29" name="Group 28">
            <a:extLst>
              <a:ext uri="{FF2B5EF4-FFF2-40B4-BE49-F238E27FC236}">
                <a16:creationId xmlns:a16="http://schemas.microsoft.com/office/drawing/2014/main" id="{FFF12AA4-5AFF-331F-0834-95D04410F48A}"/>
              </a:ext>
            </a:extLst>
          </p:cNvPr>
          <p:cNvGrpSpPr/>
          <p:nvPr/>
        </p:nvGrpSpPr>
        <p:grpSpPr>
          <a:xfrm>
            <a:off x="7084039" y="7004885"/>
            <a:ext cx="1656080" cy="1656080"/>
            <a:chOff x="6230599" y="2600960"/>
            <a:chExt cx="1656080" cy="1656080"/>
          </a:xfrm>
        </p:grpSpPr>
        <p:sp>
          <p:nvSpPr>
            <p:cNvPr id="30" name="Oval 29">
              <a:extLst>
                <a:ext uri="{FF2B5EF4-FFF2-40B4-BE49-F238E27FC236}">
                  <a16:creationId xmlns:a16="http://schemas.microsoft.com/office/drawing/2014/main" id="{997D2CE2-5B99-774E-F32F-92AA54D03F40}"/>
                </a:ext>
              </a:extLst>
            </p:cNvPr>
            <p:cNvSpPr/>
            <p:nvPr/>
          </p:nvSpPr>
          <p:spPr>
            <a:xfrm>
              <a:off x="6230599"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2" name="Picture 31">
              <a:extLst>
                <a:ext uri="{FF2B5EF4-FFF2-40B4-BE49-F238E27FC236}">
                  <a16:creationId xmlns:a16="http://schemas.microsoft.com/office/drawing/2014/main" id="{65B2C14D-D0F6-84AB-5ED5-606E67A932B5}"/>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38053" y="3049232"/>
              <a:ext cx="1241173" cy="759537"/>
            </a:xfrm>
            <a:prstGeom prst="rect">
              <a:avLst/>
            </a:prstGeom>
            <a:noFill/>
            <a:ln>
              <a:noFill/>
            </a:ln>
          </p:spPr>
        </p:pic>
      </p:grpSp>
      <p:grpSp>
        <p:nvGrpSpPr>
          <p:cNvPr id="34" name="Group 33">
            <a:extLst>
              <a:ext uri="{FF2B5EF4-FFF2-40B4-BE49-F238E27FC236}">
                <a16:creationId xmlns:a16="http://schemas.microsoft.com/office/drawing/2014/main" id="{B9D0EAA8-CC27-022C-E41F-DEA11059A54F}"/>
              </a:ext>
            </a:extLst>
          </p:cNvPr>
          <p:cNvGrpSpPr/>
          <p:nvPr/>
        </p:nvGrpSpPr>
        <p:grpSpPr>
          <a:xfrm>
            <a:off x="-2713941" y="7004885"/>
            <a:ext cx="1656080" cy="1656080"/>
            <a:chOff x="454768" y="2600960"/>
            <a:chExt cx="1656080" cy="1656080"/>
          </a:xfrm>
        </p:grpSpPr>
        <p:sp>
          <p:nvSpPr>
            <p:cNvPr id="36" name="Oval 35">
              <a:extLst>
                <a:ext uri="{FF2B5EF4-FFF2-40B4-BE49-F238E27FC236}">
                  <a16:creationId xmlns:a16="http://schemas.microsoft.com/office/drawing/2014/main" id="{73205DC5-9E5F-8961-D416-23BC9A1F6BCF}"/>
                </a:ext>
              </a:extLst>
            </p:cNvPr>
            <p:cNvSpPr/>
            <p:nvPr/>
          </p:nvSpPr>
          <p:spPr>
            <a:xfrm>
              <a:off x="454768"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8" name="Picture 37">
              <a:extLst>
                <a:ext uri="{FF2B5EF4-FFF2-40B4-BE49-F238E27FC236}">
                  <a16:creationId xmlns:a16="http://schemas.microsoft.com/office/drawing/2014/main" id="{6380DE9A-1315-B909-C8D8-696FF9F62CAA}"/>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51495" y="3217494"/>
              <a:ext cx="1462626" cy="423012"/>
            </a:xfrm>
            <a:prstGeom prst="rect">
              <a:avLst/>
            </a:prstGeom>
            <a:noFill/>
            <a:ln>
              <a:noFill/>
            </a:ln>
          </p:spPr>
        </p:pic>
      </p:grpSp>
      <p:grpSp>
        <p:nvGrpSpPr>
          <p:cNvPr id="39" name="Group 38">
            <a:extLst>
              <a:ext uri="{FF2B5EF4-FFF2-40B4-BE49-F238E27FC236}">
                <a16:creationId xmlns:a16="http://schemas.microsoft.com/office/drawing/2014/main" id="{4A2B306A-F449-1CAC-B7CB-2D7B7B5C02A2}"/>
              </a:ext>
            </a:extLst>
          </p:cNvPr>
          <p:cNvGrpSpPr/>
          <p:nvPr/>
        </p:nvGrpSpPr>
        <p:grpSpPr>
          <a:xfrm>
            <a:off x="266759" y="7004885"/>
            <a:ext cx="1656080" cy="1656080"/>
            <a:chOff x="2380045" y="2600960"/>
            <a:chExt cx="1656080" cy="1656080"/>
          </a:xfrm>
        </p:grpSpPr>
        <p:sp>
          <p:nvSpPr>
            <p:cNvPr id="40" name="Oval 39">
              <a:extLst>
                <a:ext uri="{FF2B5EF4-FFF2-40B4-BE49-F238E27FC236}">
                  <a16:creationId xmlns:a16="http://schemas.microsoft.com/office/drawing/2014/main" id="{09084777-570B-77B2-121F-E2BEC2C8C798}"/>
                </a:ext>
              </a:extLst>
            </p:cNvPr>
            <p:cNvSpPr/>
            <p:nvPr/>
          </p:nvSpPr>
          <p:spPr>
            <a:xfrm>
              <a:off x="2380045"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1" name="Picture 40">
              <a:extLst>
                <a:ext uri="{FF2B5EF4-FFF2-40B4-BE49-F238E27FC236}">
                  <a16:creationId xmlns:a16="http://schemas.microsoft.com/office/drawing/2014/main" id="{03A7E084-C240-9B58-FD2E-82A829E39F5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65003" y="2964836"/>
              <a:ext cx="1486164" cy="928329"/>
            </a:xfrm>
            <a:prstGeom prst="rect">
              <a:avLst/>
            </a:prstGeom>
            <a:noFill/>
            <a:ln>
              <a:noFill/>
            </a:ln>
          </p:spPr>
        </p:pic>
      </p:grpSp>
      <p:grpSp>
        <p:nvGrpSpPr>
          <p:cNvPr id="42" name="Group 41">
            <a:extLst>
              <a:ext uri="{FF2B5EF4-FFF2-40B4-BE49-F238E27FC236}">
                <a16:creationId xmlns:a16="http://schemas.microsoft.com/office/drawing/2014/main" id="{A11CE8C6-4020-AB1D-ED04-B5BD75BB9AE2}"/>
              </a:ext>
            </a:extLst>
          </p:cNvPr>
          <p:cNvGrpSpPr/>
          <p:nvPr/>
        </p:nvGrpSpPr>
        <p:grpSpPr>
          <a:xfrm>
            <a:off x="3288354" y="7004885"/>
            <a:ext cx="1656080" cy="1656080"/>
            <a:chOff x="4305322" y="2600960"/>
            <a:chExt cx="1656080" cy="1656080"/>
          </a:xfrm>
        </p:grpSpPr>
        <p:sp>
          <p:nvSpPr>
            <p:cNvPr id="43" name="Oval 42">
              <a:extLst>
                <a:ext uri="{FF2B5EF4-FFF2-40B4-BE49-F238E27FC236}">
                  <a16:creationId xmlns:a16="http://schemas.microsoft.com/office/drawing/2014/main" id="{6407451B-0C91-0799-17D7-EBB3227CAED5}"/>
                </a:ext>
              </a:extLst>
            </p:cNvPr>
            <p:cNvSpPr/>
            <p:nvPr/>
          </p:nvSpPr>
          <p:spPr>
            <a:xfrm>
              <a:off x="4305322"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4" name="Picture 43" descr="A picture containing circle, clipart, graphics, cartoon&#10;&#10;Description automatically generated">
              <a:extLst>
                <a:ext uri="{FF2B5EF4-FFF2-40B4-BE49-F238E27FC236}">
                  <a16:creationId xmlns:a16="http://schemas.microsoft.com/office/drawing/2014/main" id="{341DF5AA-9B6F-8C25-33C8-2219EF1F3BFF}"/>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522855" y="2818493"/>
              <a:ext cx="1221014" cy="1221014"/>
            </a:xfrm>
            <a:prstGeom prst="rect">
              <a:avLst/>
            </a:prstGeom>
          </p:spPr>
        </p:pic>
      </p:grpSp>
      <p:grpSp>
        <p:nvGrpSpPr>
          <p:cNvPr id="45" name="Group 44">
            <a:extLst>
              <a:ext uri="{FF2B5EF4-FFF2-40B4-BE49-F238E27FC236}">
                <a16:creationId xmlns:a16="http://schemas.microsoft.com/office/drawing/2014/main" id="{092E76F3-3244-B6C2-F116-5EE4CB2AC5D9}"/>
              </a:ext>
            </a:extLst>
          </p:cNvPr>
          <p:cNvGrpSpPr/>
          <p:nvPr/>
        </p:nvGrpSpPr>
        <p:grpSpPr>
          <a:xfrm>
            <a:off x="10064739" y="7004885"/>
            <a:ext cx="1656080" cy="1656080"/>
            <a:chOff x="8155876" y="2600960"/>
            <a:chExt cx="1656080" cy="1656080"/>
          </a:xfrm>
        </p:grpSpPr>
        <p:sp>
          <p:nvSpPr>
            <p:cNvPr id="46" name="Oval 45">
              <a:extLst>
                <a:ext uri="{FF2B5EF4-FFF2-40B4-BE49-F238E27FC236}">
                  <a16:creationId xmlns:a16="http://schemas.microsoft.com/office/drawing/2014/main" id="{C7E758DC-4700-DA7D-1D37-7157BEBDEE79}"/>
                </a:ext>
              </a:extLst>
            </p:cNvPr>
            <p:cNvSpPr/>
            <p:nvPr/>
          </p:nvSpPr>
          <p:spPr>
            <a:xfrm>
              <a:off x="8155876"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7" name="Picture 46" descr="A blue square with a dot in the middle&#10;&#10;Description automatically generated with low confidence">
              <a:extLst>
                <a:ext uri="{FF2B5EF4-FFF2-40B4-BE49-F238E27FC236}">
                  <a16:creationId xmlns:a16="http://schemas.microsoft.com/office/drawing/2014/main" id="{E7D47EFC-5324-36D9-6D61-E4F3D207B02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35775" y="2880859"/>
              <a:ext cx="1096282" cy="1096282"/>
            </a:xfrm>
            <a:prstGeom prst="rect">
              <a:avLst/>
            </a:prstGeom>
          </p:spPr>
        </p:pic>
      </p:grpSp>
      <p:grpSp>
        <p:nvGrpSpPr>
          <p:cNvPr id="48" name="Group 47">
            <a:extLst>
              <a:ext uri="{FF2B5EF4-FFF2-40B4-BE49-F238E27FC236}">
                <a16:creationId xmlns:a16="http://schemas.microsoft.com/office/drawing/2014/main" id="{070E16B7-1FF3-9604-6C5C-DD9A33BA9BF8}"/>
              </a:ext>
            </a:extLst>
          </p:cNvPr>
          <p:cNvGrpSpPr/>
          <p:nvPr/>
        </p:nvGrpSpPr>
        <p:grpSpPr>
          <a:xfrm>
            <a:off x="13045440" y="7004885"/>
            <a:ext cx="1656080" cy="1656080"/>
            <a:chOff x="10081152" y="2600960"/>
            <a:chExt cx="1656080" cy="1656080"/>
          </a:xfrm>
        </p:grpSpPr>
        <p:sp>
          <p:nvSpPr>
            <p:cNvPr id="49" name="Oval 48">
              <a:extLst>
                <a:ext uri="{FF2B5EF4-FFF2-40B4-BE49-F238E27FC236}">
                  <a16:creationId xmlns:a16="http://schemas.microsoft.com/office/drawing/2014/main" id="{598248EC-9B0C-CF74-47E2-AA5C32A77DA2}"/>
                </a:ext>
              </a:extLst>
            </p:cNvPr>
            <p:cNvSpPr/>
            <p:nvPr/>
          </p:nvSpPr>
          <p:spPr>
            <a:xfrm>
              <a:off x="10081152"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0" name="Picture 49" descr="A blue waves on a black background&#10;&#10;Description automatically generated with medium confidence">
              <a:extLst>
                <a:ext uri="{FF2B5EF4-FFF2-40B4-BE49-F238E27FC236}">
                  <a16:creationId xmlns:a16="http://schemas.microsoft.com/office/drawing/2014/main" id="{BF8EEF7F-A782-C70B-A3C6-F0C5E0CA9DE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53132" y="2772940"/>
              <a:ext cx="1312120" cy="1312120"/>
            </a:xfrm>
            <a:prstGeom prst="rect">
              <a:avLst/>
            </a:prstGeom>
          </p:spPr>
        </p:pic>
      </p:grpSp>
    </p:spTree>
    <p:extLst>
      <p:ext uri="{BB962C8B-B14F-4D97-AF65-F5344CB8AC3E}">
        <p14:creationId xmlns:p14="http://schemas.microsoft.com/office/powerpoint/2010/main" val="4199351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1000"/>
                                        <p:tgtEl>
                                          <p:spTgt spid="14"/>
                                        </p:tgtEl>
                                      </p:cBhvr>
                                    </p:animEffect>
                                    <p:anim calcmode="lin" valueType="num">
                                      <p:cBhvr>
                                        <p:cTn id="57" dur="1000" fill="hold"/>
                                        <p:tgtEl>
                                          <p:spTgt spid="14"/>
                                        </p:tgtEl>
                                        <p:attrNameLst>
                                          <p:attrName>ppt_x</p:attrName>
                                        </p:attrNameLst>
                                      </p:cBhvr>
                                      <p:tavLst>
                                        <p:tav tm="0">
                                          <p:val>
                                            <p:strVal val="#ppt_x"/>
                                          </p:val>
                                        </p:tav>
                                        <p:tav tm="100000">
                                          <p:val>
                                            <p:strVal val="#ppt_x"/>
                                          </p:val>
                                        </p:tav>
                                      </p:tavLst>
                                    </p:anim>
                                    <p:anim calcmode="lin" valueType="num">
                                      <p:cBhvr>
                                        <p:cTn id="5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p:bldP spid="22" grpId="0"/>
      <p:bldP spid="27" grpId="0"/>
      <p:bldP spid="9" grpId="0"/>
      <p:bldP spid="11"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9" name="Rectangle 8">
            <a:extLst>
              <a:ext uri="{FF2B5EF4-FFF2-40B4-BE49-F238E27FC236}">
                <a16:creationId xmlns:a16="http://schemas.microsoft.com/office/drawing/2014/main" id="{89A6940B-FFE0-A816-FB35-FBD19DDD6822}"/>
              </a:ext>
            </a:extLst>
          </p:cNvPr>
          <p:cNvSpPr/>
          <p:nvPr/>
        </p:nvSpPr>
        <p:spPr>
          <a:xfrm>
            <a:off x="1996440" y="555221"/>
            <a:ext cx="8199120" cy="928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rgbClr val="A1D726"/>
                </a:solidFill>
              </a:rPr>
              <a:t>Les technologies</a:t>
            </a:r>
            <a:endParaRPr lang="fr-FR" b="1" dirty="0">
              <a:solidFill>
                <a:srgbClr val="A1D726"/>
              </a:solidFill>
            </a:endParaRPr>
          </a:p>
        </p:txBody>
      </p:sp>
      <p:grpSp>
        <p:nvGrpSpPr>
          <p:cNvPr id="38" name="Group 37">
            <a:extLst>
              <a:ext uri="{FF2B5EF4-FFF2-40B4-BE49-F238E27FC236}">
                <a16:creationId xmlns:a16="http://schemas.microsoft.com/office/drawing/2014/main" id="{6B46305F-7F55-A0E5-1298-6E2C2B00766E}"/>
              </a:ext>
            </a:extLst>
          </p:cNvPr>
          <p:cNvGrpSpPr/>
          <p:nvPr/>
        </p:nvGrpSpPr>
        <p:grpSpPr>
          <a:xfrm>
            <a:off x="6230599" y="2600960"/>
            <a:ext cx="1656080" cy="1656080"/>
            <a:chOff x="6230599" y="2600960"/>
            <a:chExt cx="1656080" cy="1656080"/>
          </a:xfrm>
        </p:grpSpPr>
        <p:sp>
          <p:nvSpPr>
            <p:cNvPr id="8" name="Oval 7">
              <a:extLst>
                <a:ext uri="{FF2B5EF4-FFF2-40B4-BE49-F238E27FC236}">
                  <a16:creationId xmlns:a16="http://schemas.microsoft.com/office/drawing/2014/main" id="{70B53287-188B-26EB-15B5-7E66600E1A10}"/>
                </a:ext>
              </a:extLst>
            </p:cNvPr>
            <p:cNvSpPr/>
            <p:nvPr/>
          </p:nvSpPr>
          <p:spPr>
            <a:xfrm>
              <a:off x="6230599"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5" name="Picture 14">
              <a:extLst>
                <a:ext uri="{FF2B5EF4-FFF2-40B4-BE49-F238E27FC236}">
                  <a16:creationId xmlns:a16="http://schemas.microsoft.com/office/drawing/2014/main" id="{5E4CF520-12BD-B32C-EAB9-E4FAE5EC90EA}"/>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38053" y="3049232"/>
              <a:ext cx="1241173" cy="759537"/>
            </a:xfrm>
            <a:prstGeom prst="rect">
              <a:avLst/>
            </a:prstGeom>
            <a:noFill/>
            <a:ln>
              <a:noFill/>
            </a:ln>
          </p:spPr>
        </p:pic>
      </p:grpSp>
      <p:grpSp>
        <p:nvGrpSpPr>
          <p:cNvPr id="32" name="Group 31">
            <a:extLst>
              <a:ext uri="{FF2B5EF4-FFF2-40B4-BE49-F238E27FC236}">
                <a16:creationId xmlns:a16="http://schemas.microsoft.com/office/drawing/2014/main" id="{C03AB764-D5A5-7E6B-3CC0-575E729B2403}"/>
              </a:ext>
            </a:extLst>
          </p:cNvPr>
          <p:cNvGrpSpPr/>
          <p:nvPr/>
        </p:nvGrpSpPr>
        <p:grpSpPr>
          <a:xfrm>
            <a:off x="454768" y="2600960"/>
            <a:ext cx="1656080" cy="1656080"/>
            <a:chOff x="454768" y="2600960"/>
            <a:chExt cx="1656080" cy="1656080"/>
          </a:xfrm>
        </p:grpSpPr>
        <p:sp>
          <p:nvSpPr>
            <p:cNvPr id="4" name="Oval 3">
              <a:extLst>
                <a:ext uri="{FF2B5EF4-FFF2-40B4-BE49-F238E27FC236}">
                  <a16:creationId xmlns:a16="http://schemas.microsoft.com/office/drawing/2014/main" id="{A6D4E4CC-C29A-D002-A566-35A5FCEC1AD9}"/>
                </a:ext>
              </a:extLst>
            </p:cNvPr>
            <p:cNvSpPr/>
            <p:nvPr/>
          </p:nvSpPr>
          <p:spPr>
            <a:xfrm>
              <a:off x="454768"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1">
              <a:extLst>
                <a:ext uri="{FF2B5EF4-FFF2-40B4-BE49-F238E27FC236}">
                  <a16:creationId xmlns:a16="http://schemas.microsoft.com/office/drawing/2014/main" id="{6B0A9F09-AAEE-0F66-8699-FACE83212A3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1495" y="3217494"/>
              <a:ext cx="1462626" cy="423012"/>
            </a:xfrm>
            <a:prstGeom prst="rect">
              <a:avLst/>
            </a:prstGeom>
            <a:noFill/>
            <a:ln>
              <a:noFill/>
            </a:ln>
          </p:spPr>
        </p:pic>
      </p:grpSp>
      <p:grpSp>
        <p:nvGrpSpPr>
          <p:cNvPr id="34" name="Group 33">
            <a:extLst>
              <a:ext uri="{FF2B5EF4-FFF2-40B4-BE49-F238E27FC236}">
                <a16:creationId xmlns:a16="http://schemas.microsoft.com/office/drawing/2014/main" id="{6A9FB40C-B4E4-EB83-32C6-CA59AC432C9E}"/>
              </a:ext>
            </a:extLst>
          </p:cNvPr>
          <p:cNvGrpSpPr/>
          <p:nvPr/>
        </p:nvGrpSpPr>
        <p:grpSpPr>
          <a:xfrm>
            <a:off x="2380045" y="2600960"/>
            <a:ext cx="1656080" cy="1656080"/>
            <a:chOff x="2380045" y="2600960"/>
            <a:chExt cx="1656080" cy="1656080"/>
          </a:xfrm>
        </p:grpSpPr>
        <p:sp>
          <p:nvSpPr>
            <p:cNvPr id="6" name="Oval 5">
              <a:extLst>
                <a:ext uri="{FF2B5EF4-FFF2-40B4-BE49-F238E27FC236}">
                  <a16:creationId xmlns:a16="http://schemas.microsoft.com/office/drawing/2014/main" id="{6294E8F5-1718-FB97-00BD-2079CA8E8906}"/>
                </a:ext>
              </a:extLst>
            </p:cNvPr>
            <p:cNvSpPr/>
            <p:nvPr/>
          </p:nvSpPr>
          <p:spPr>
            <a:xfrm>
              <a:off x="2380045"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C6664A13-EFDF-8614-D2FA-D3FD6FC19E5B}"/>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65003" y="2964836"/>
              <a:ext cx="1486164" cy="928329"/>
            </a:xfrm>
            <a:prstGeom prst="rect">
              <a:avLst/>
            </a:prstGeom>
            <a:noFill/>
            <a:ln>
              <a:noFill/>
            </a:ln>
          </p:spPr>
        </p:pic>
      </p:grpSp>
      <p:grpSp>
        <p:nvGrpSpPr>
          <p:cNvPr id="36" name="Group 35">
            <a:extLst>
              <a:ext uri="{FF2B5EF4-FFF2-40B4-BE49-F238E27FC236}">
                <a16:creationId xmlns:a16="http://schemas.microsoft.com/office/drawing/2014/main" id="{E557E062-119F-F252-447E-F88F09AAFFEB}"/>
              </a:ext>
            </a:extLst>
          </p:cNvPr>
          <p:cNvGrpSpPr/>
          <p:nvPr/>
        </p:nvGrpSpPr>
        <p:grpSpPr>
          <a:xfrm>
            <a:off x="4305322" y="2600960"/>
            <a:ext cx="1656080" cy="1656080"/>
            <a:chOff x="4305322" y="2600960"/>
            <a:chExt cx="1656080" cy="1656080"/>
          </a:xfrm>
        </p:grpSpPr>
        <p:sp>
          <p:nvSpPr>
            <p:cNvPr id="7" name="Oval 6">
              <a:extLst>
                <a:ext uri="{FF2B5EF4-FFF2-40B4-BE49-F238E27FC236}">
                  <a16:creationId xmlns:a16="http://schemas.microsoft.com/office/drawing/2014/main" id="{CF215B3E-1B9F-DBE7-6550-2C09DB26136A}"/>
                </a:ext>
              </a:extLst>
            </p:cNvPr>
            <p:cNvSpPr/>
            <p:nvPr/>
          </p:nvSpPr>
          <p:spPr>
            <a:xfrm>
              <a:off x="4305322"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12" descr="A picture containing circle, clipart, graphics, cartoon&#10;&#10;Description automatically generated">
              <a:extLst>
                <a:ext uri="{FF2B5EF4-FFF2-40B4-BE49-F238E27FC236}">
                  <a16:creationId xmlns:a16="http://schemas.microsoft.com/office/drawing/2014/main" id="{6D5DC627-2EEF-7CE7-958B-F4791E78337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522855" y="2818493"/>
              <a:ext cx="1221014" cy="1221014"/>
            </a:xfrm>
            <a:prstGeom prst="rect">
              <a:avLst/>
            </a:prstGeom>
          </p:spPr>
        </p:pic>
      </p:grpSp>
      <p:grpSp>
        <p:nvGrpSpPr>
          <p:cNvPr id="39" name="Group 38">
            <a:extLst>
              <a:ext uri="{FF2B5EF4-FFF2-40B4-BE49-F238E27FC236}">
                <a16:creationId xmlns:a16="http://schemas.microsoft.com/office/drawing/2014/main" id="{FEEA6571-83E1-9E2F-625F-907A7A9D33A6}"/>
              </a:ext>
            </a:extLst>
          </p:cNvPr>
          <p:cNvGrpSpPr/>
          <p:nvPr/>
        </p:nvGrpSpPr>
        <p:grpSpPr>
          <a:xfrm>
            <a:off x="8155876" y="2600960"/>
            <a:ext cx="1656080" cy="1656080"/>
            <a:chOff x="8155876" y="2600960"/>
            <a:chExt cx="1656080" cy="1656080"/>
          </a:xfrm>
        </p:grpSpPr>
        <p:sp>
          <p:nvSpPr>
            <p:cNvPr id="11" name="Oval 10">
              <a:extLst>
                <a:ext uri="{FF2B5EF4-FFF2-40B4-BE49-F238E27FC236}">
                  <a16:creationId xmlns:a16="http://schemas.microsoft.com/office/drawing/2014/main" id="{954DA4DB-0DA8-3731-D682-31CD53227E2E}"/>
                </a:ext>
              </a:extLst>
            </p:cNvPr>
            <p:cNvSpPr/>
            <p:nvPr/>
          </p:nvSpPr>
          <p:spPr>
            <a:xfrm>
              <a:off x="8155876"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7" name="Picture 26" descr="A blue square with a dot in the middle&#10;&#10;Description automatically generated with low confidence">
              <a:extLst>
                <a:ext uri="{FF2B5EF4-FFF2-40B4-BE49-F238E27FC236}">
                  <a16:creationId xmlns:a16="http://schemas.microsoft.com/office/drawing/2014/main" id="{3ADFF7FA-9508-9DCA-D149-72AA310DFEE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35775" y="2880859"/>
              <a:ext cx="1096282" cy="1096282"/>
            </a:xfrm>
            <a:prstGeom prst="rect">
              <a:avLst/>
            </a:prstGeom>
          </p:spPr>
        </p:pic>
      </p:grpSp>
      <p:grpSp>
        <p:nvGrpSpPr>
          <p:cNvPr id="40" name="Group 39">
            <a:extLst>
              <a:ext uri="{FF2B5EF4-FFF2-40B4-BE49-F238E27FC236}">
                <a16:creationId xmlns:a16="http://schemas.microsoft.com/office/drawing/2014/main" id="{70966FB6-7C2F-880E-49CE-BA0B7F2D6FE2}"/>
              </a:ext>
            </a:extLst>
          </p:cNvPr>
          <p:cNvGrpSpPr/>
          <p:nvPr/>
        </p:nvGrpSpPr>
        <p:grpSpPr>
          <a:xfrm>
            <a:off x="10081152" y="2600960"/>
            <a:ext cx="1656080" cy="1656080"/>
            <a:chOff x="10081152" y="2600960"/>
            <a:chExt cx="1656080" cy="1656080"/>
          </a:xfrm>
        </p:grpSpPr>
        <p:sp>
          <p:nvSpPr>
            <p:cNvPr id="12" name="Oval 11">
              <a:extLst>
                <a:ext uri="{FF2B5EF4-FFF2-40B4-BE49-F238E27FC236}">
                  <a16:creationId xmlns:a16="http://schemas.microsoft.com/office/drawing/2014/main" id="{43DA7DC0-7F82-A445-7B47-6BCDF3BA7A64}"/>
                </a:ext>
              </a:extLst>
            </p:cNvPr>
            <p:cNvSpPr/>
            <p:nvPr/>
          </p:nvSpPr>
          <p:spPr>
            <a:xfrm>
              <a:off x="10081152"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0" name="Picture 29" descr="A blue waves on a black background&#10;&#10;Description automatically generated with medium confidence">
              <a:extLst>
                <a:ext uri="{FF2B5EF4-FFF2-40B4-BE49-F238E27FC236}">
                  <a16:creationId xmlns:a16="http://schemas.microsoft.com/office/drawing/2014/main" id="{32AAA0BE-FA8E-032F-A56C-9488699B73D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53132" y="2772940"/>
              <a:ext cx="1312120" cy="1312120"/>
            </a:xfrm>
            <a:prstGeom prst="rect">
              <a:avLst/>
            </a:prstGeom>
          </p:spPr>
        </p:pic>
      </p:grpSp>
      <p:grpSp>
        <p:nvGrpSpPr>
          <p:cNvPr id="44" name="Group 43">
            <a:extLst>
              <a:ext uri="{FF2B5EF4-FFF2-40B4-BE49-F238E27FC236}">
                <a16:creationId xmlns:a16="http://schemas.microsoft.com/office/drawing/2014/main" id="{C4C2920F-E30B-C999-75B1-EB43F38C3AAF}"/>
              </a:ext>
            </a:extLst>
          </p:cNvPr>
          <p:cNvGrpSpPr/>
          <p:nvPr/>
        </p:nvGrpSpPr>
        <p:grpSpPr>
          <a:xfrm>
            <a:off x="4946232" y="-2408302"/>
            <a:ext cx="2299535" cy="2299535"/>
            <a:chOff x="2750432" y="2401538"/>
            <a:chExt cx="2054924" cy="2054924"/>
          </a:xfrm>
        </p:grpSpPr>
        <p:sp>
          <p:nvSpPr>
            <p:cNvPr id="45" name="Oval 44">
              <a:extLst>
                <a:ext uri="{FF2B5EF4-FFF2-40B4-BE49-F238E27FC236}">
                  <a16:creationId xmlns:a16="http://schemas.microsoft.com/office/drawing/2014/main" id="{CFADFD35-1967-A2E2-9D40-71A293D4AED4}"/>
                </a:ext>
              </a:extLst>
            </p:cNvPr>
            <p:cNvSpPr/>
            <p:nvPr/>
          </p:nvSpPr>
          <p:spPr>
            <a:xfrm>
              <a:off x="2750432" y="2401538"/>
              <a:ext cx="2054924" cy="20549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6" name="Picture 45">
              <a:extLst>
                <a:ext uri="{FF2B5EF4-FFF2-40B4-BE49-F238E27FC236}">
                  <a16:creationId xmlns:a16="http://schemas.microsoft.com/office/drawing/2014/main" id="{63CC1C29-84D5-7534-2AA0-5992EBCA2CBE}"/>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34812" y="2964836"/>
              <a:ext cx="1486164" cy="928329"/>
            </a:xfrm>
            <a:prstGeom prst="rect">
              <a:avLst/>
            </a:prstGeom>
            <a:noFill/>
            <a:ln>
              <a:noFill/>
            </a:ln>
          </p:spPr>
        </p:pic>
      </p:grpSp>
    </p:spTree>
    <p:extLst>
      <p:ext uri="{BB962C8B-B14F-4D97-AF65-F5344CB8AC3E}">
        <p14:creationId xmlns:p14="http://schemas.microsoft.com/office/powerpoint/2010/main" val="2353486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10" name="Rectangle 9">
            <a:extLst>
              <a:ext uri="{FF2B5EF4-FFF2-40B4-BE49-F238E27FC236}">
                <a16:creationId xmlns:a16="http://schemas.microsoft.com/office/drawing/2014/main" id="{B34095C5-0034-3155-EF8C-1F6AC6E0563F}"/>
              </a:ext>
            </a:extLst>
          </p:cNvPr>
          <p:cNvSpPr/>
          <p:nvPr/>
        </p:nvSpPr>
        <p:spPr>
          <a:xfrm>
            <a:off x="2039713" y="3022240"/>
            <a:ext cx="8112574" cy="2179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fr-FR" sz="2400" dirty="0"/>
              <a:t>Livewire est un framework de développement web en PHP qui permet de construire des interfaces utilisateur interactives en temps réel. Il facilite la création d'applications web dynamiques en combinant des fonctionnalités de backend et de frontend dans un seul environnement de programmation.</a:t>
            </a:r>
            <a:endParaRPr lang="fr-FR" sz="2000" dirty="0"/>
          </a:p>
        </p:txBody>
      </p:sp>
      <p:grpSp>
        <p:nvGrpSpPr>
          <p:cNvPr id="2" name="Group 1">
            <a:extLst>
              <a:ext uri="{FF2B5EF4-FFF2-40B4-BE49-F238E27FC236}">
                <a16:creationId xmlns:a16="http://schemas.microsoft.com/office/drawing/2014/main" id="{583D4DBD-0D23-72E9-166C-5D140A57C021}"/>
              </a:ext>
            </a:extLst>
          </p:cNvPr>
          <p:cNvGrpSpPr/>
          <p:nvPr/>
        </p:nvGrpSpPr>
        <p:grpSpPr>
          <a:xfrm>
            <a:off x="5006340" y="276500"/>
            <a:ext cx="2179320" cy="2179320"/>
            <a:chOff x="4305322" y="2600960"/>
            <a:chExt cx="1656080" cy="1656080"/>
          </a:xfrm>
        </p:grpSpPr>
        <p:sp>
          <p:nvSpPr>
            <p:cNvPr id="4" name="Oval 3">
              <a:extLst>
                <a:ext uri="{FF2B5EF4-FFF2-40B4-BE49-F238E27FC236}">
                  <a16:creationId xmlns:a16="http://schemas.microsoft.com/office/drawing/2014/main" id="{2696B387-291A-9115-E144-65D8BAA4E473}"/>
                </a:ext>
              </a:extLst>
            </p:cNvPr>
            <p:cNvSpPr/>
            <p:nvPr/>
          </p:nvSpPr>
          <p:spPr>
            <a:xfrm>
              <a:off x="4305322"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descr="A picture containing circle, clipart, graphics, cartoon&#10;&#10;Description automatically generated">
              <a:extLst>
                <a:ext uri="{FF2B5EF4-FFF2-40B4-BE49-F238E27FC236}">
                  <a16:creationId xmlns:a16="http://schemas.microsoft.com/office/drawing/2014/main" id="{AA7F1236-F52A-F46F-08EF-5BBCF4D56BB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522855" y="2818493"/>
              <a:ext cx="1221014" cy="1221014"/>
            </a:xfrm>
            <a:prstGeom prst="rect">
              <a:avLst/>
            </a:prstGeom>
          </p:spPr>
        </p:pic>
      </p:grpSp>
      <p:grpSp>
        <p:nvGrpSpPr>
          <p:cNvPr id="26" name="Group 25">
            <a:extLst>
              <a:ext uri="{FF2B5EF4-FFF2-40B4-BE49-F238E27FC236}">
                <a16:creationId xmlns:a16="http://schemas.microsoft.com/office/drawing/2014/main" id="{983E280C-D169-88AA-F72C-5FC1A1A8B7B4}"/>
              </a:ext>
            </a:extLst>
          </p:cNvPr>
          <p:cNvGrpSpPr/>
          <p:nvPr/>
        </p:nvGrpSpPr>
        <p:grpSpPr>
          <a:xfrm>
            <a:off x="6230599" y="6912187"/>
            <a:ext cx="1656080" cy="1656080"/>
            <a:chOff x="6230599" y="2600960"/>
            <a:chExt cx="1656080" cy="1656080"/>
          </a:xfrm>
        </p:grpSpPr>
        <p:sp>
          <p:nvSpPr>
            <p:cNvPr id="27" name="Oval 26">
              <a:extLst>
                <a:ext uri="{FF2B5EF4-FFF2-40B4-BE49-F238E27FC236}">
                  <a16:creationId xmlns:a16="http://schemas.microsoft.com/office/drawing/2014/main" id="{72BE2E3F-8C34-A1E8-8C11-F3A65E619F95}"/>
                </a:ext>
              </a:extLst>
            </p:cNvPr>
            <p:cNvSpPr/>
            <p:nvPr/>
          </p:nvSpPr>
          <p:spPr>
            <a:xfrm>
              <a:off x="6230599"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8" name="Picture 27">
              <a:extLst>
                <a:ext uri="{FF2B5EF4-FFF2-40B4-BE49-F238E27FC236}">
                  <a16:creationId xmlns:a16="http://schemas.microsoft.com/office/drawing/2014/main" id="{36522EB3-4609-C0A1-93FD-395CD107E99D}"/>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38053" y="3049232"/>
              <a:ext cx="1241173" cy="759537"/>
            </a:xfrm>
            <a:prstGeom prst="rect">
              <a:avLst/>
            </a:prstGeom>
            <a:noFill/>
            <a:ln>
              <a:noFill/>
            </a:ln>
          </p:spPr>
        </p:pic>
      </p:grpSp>
      <p:grpSp>
        <p:nvGrpSpPr>
          <p:cNvPr id="29" name="Group 28">
            <a:extLst>
              <a:ext uri="{FF2B5EF4-FFF2-40B4-BE49-F238E27FC236}">
                <a16:creationId xmlns:a16="http://schemas.microsoft.com/office/drawing/2014/main" id="{C9855330-23B3-5183-CB6D-BF9AF0C2C33B}"/>
              </a:ext>
            </a:extLst>
          </p:cNvPr>
          <p:cNvGrpSpPr/>
          <p:nvPr/>
        </p:nvGrpSpPr>
        <p:grpSpPr>
          <a:xfrm>
            <a:off x="454768" y="6912187"/>
            <a:ext cx="1656080" cy="1656080"/>
            <a:chOff x="454768" y="2600960"/>
            <a:chExt cx="1656080" cy="1656080"/>
          </a:xfrm>
        </p:grpSpPr>
        <p:sp>
          <p:nvSpPr>
            <p:cNvPr id="30" name="Oval 29">
              <a:extLst>
                <a:ext uri="{FF2B5EF4-FFF2-40B4-BE49-F238E27FC236}">
                  <a16:creationId xmlns:a16="http://schemas.microsoft.com/office/drawing/2014/main" id="{420B410C-692F-F49D-4D91-117A1CD6B783}"/>
                </a:ext>
              </a:extLst>
            </p:cNvPr>
            <p:cNvSpPr/>
            <p:nvPr/>
          </p:nvSpPr>
          <p:spPr>
            <a:xfrm>
              <a:off x="454768"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Picture 31">
              <a:extLst>
                <a:ext uri="{FF2B5EF4-FFF2-40B4-BE49-F238E27FC236}">
                  <a16:creationId xmlns:a16="http://schemas.microsoft.com/office/drawing/2014/main" id="{AF46401D-5143-45FE-5CF3-55F56BBD82E8}"/>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495" y="3217494"/>
              <a:ext cx="1462626" cy="423012"/>
            </a:xfrm>
            <a:prstGeom prst="rect">
              <a:avLst/>
            </a:prstGeom>
            <a:noFill/>
            <a:ln>
              <a:noFill/>
            </a:ln>
          </p:spPr>
        </p:pic>
      </p:grpSp>
      <p:grpSp>
        <p:nvGrpSpPr>
          <p:cNvPr id="34" name="Group 33">
            <a:extLst>
              <a:ext uri="{FF2B5EF4-FFF2-40B4-BE49-F238E27FC236}">
                <a16:creationId xmlns:a16="http://schemas.microsoft.com/office/drawing/2014/main" id="{9BDA7EF5-EDBD-D056-624A-BEA2966337B7}"/>
              </a:ext>
            </a:extLst>
          </p:cNvPr>
          <p:cNvGrpSpPr/>
          <p:nvPr/>
        </p:nvGrpSpPr>
        <p:grpSpPr>
          <a:xfrm>
            <a:off x="2380045" y="6912187"/>
            <a:ext cx="1656080" cy="1656080"/>
            <a:chOff x="2380045" y="2600960"/>
            <a:chExt cx="1656080" cy="1656080"/>
          </a:xfrm>
        </p:grpSpPr>
        <p:sp>
          <p:nvSpPr>
            <p:cNvPr id="36" name="Oval 35">
              <a:extLst>
                <a:ext uri="{FF2B5EF4-FFF2-40B4-BE49-F238E27FC236}">
                  <a16:creationId xmlns:a16="http://schemas.microsoft.com/office/drawing/2014/main" id="{682317C0-CE2C-33C0-D0F8-9880E91B3AEF}"/>
                </a:ext>
              </a:extLst>
            </p:cNvPr>
            <p:cNvSpPr/>
            <p:nvPr/>
          </p:nvSpPr>
          <p:spPr>
            <a:xfrm>
              <a:off x="2380045"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Picture 37">
              <a:extLst>
                <a:ext uri="{FF2B5EF4-FFF2-40B4-BE49-F238E27FC236}">
                  <a16:creationId xmlns:a16="http://schemas.microsoft.com/office/drawing/2014/main" id="{572FB496-0C9E-E961-370B-5F86429D3E42}"/>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65003" y="2964836"/>
              <a:ext cx="1486164" cy="928329"/>
            </a:xfrm>
            <a:prstGeom prst="rect">
              <a:avLst/>
            </a:prstGeom>
            <a:noFill/>
            <a:ln>
              <a:noFill/>
            </a:ln>
          </p:spPr>
        </p:pic>
      </p:grpSp>
      <p:grpSp>
        <p:nvGrpSpPr>
          <p:cNvPr id="39" name="Group 38">
            <a:extLst>
              <a:ext uri="{FF2B5EF4-FFF2-40B4-BE49-F238E27FC236}">
                <a16:creationId xmlns:a16="http://schemas.microsoft.com/office/drawing/2014/main" id="{E6482851-FB56-CB5B-0A6A-A0033D0B285D}"/>
              </a:ext>
            </a:extLst>
          </p:cNvPr>
          <p:cNvGrpSpPr/>
          <p:nvPr/>
        </p:nvGrpSpPr>
        <p:grpSpPr>
          <a:xfrm>
            <a:off x="8155876" y="6912187"/>
            <a:ext cx="1656080" cy="1656080"/>
            <a:chOff x="8155876" y="2600960"/>
            <a:chExt cx="1656080" cy="1656080"/>
          </a:xfrm>
        </p:grpSpPr>
        <p:sp>
          <p:nvSpPr>
            <p:cNvPr id="40" name="Oval 39">
              <a:extLst>
                <a:ext uri="{FF2B5EF4-FFF2-40B4-BE49-F238E27FC236}">
                  <a16:creationId xmlns:a16="http://schemas.microsoft.com/office/drawing/2014/main" id="{4578D638-4B7B-BB2B-6716-A01A2316341B}"/>
                </a:ext>
              </a:extLst>
            </p:cNvPr>
            <p:cNvSpPr/>
            <p:nvPr/>
          </p:nvSpPr>
          <p:spPr>
            <a:xfrm>
              <a:off x="8155876"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1" name="Picture 40" descr="A blue square with a dot in the middle&#10;&#10;Description automatically generated with low confidence">
              <a:extLst>
                <a:ext uri="{FF2B5EF4-FFF2-40B4-BE49-F238E27FC236}">
                  <a16:creationId xmlns:a16="http://schemas.microsoft.com/office/drawing/2014/main" id="{6B0F2602-ECDF-6EDC-B898-E3ADC2F0DB9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35775" y="2880859"/>
              <a:ext cx="1096282" cy="1096282"/>
            </a:xfrm>
            <a:prstGeom prst="rect">
              <a:avLst/>
            </a:prstGeom>
          </p:spPr>
        </p:pic>
      </p:grpSp>
      <p:grpSp>
        <p:nvGrpSpPr>
          <p:cNvPr id="42" name="Group 41">
            <a:extLst>
              <a:ext uri="{FF2B5EF4-FFF2-40B4-BE49-F238E27FC236}">
                <a16:creationId xmlns:a16="http://schemas.microsoft.com/office/drawing/2014/main" id="{778F5467-C0A5-53F1-722F-1BB837820F7E}"/>
              </a:ext>
            </a:extLst>
          </p:cNvPr>
          <p:cNvGrpSpPr/>
          <p:nvPr/>
        </p:nvGrpSpPr>
        <p:grpSpPr>
          <a:xfrm>
            <a:off x="10081152" y="6912187"/>
            <a:ext cx="1656080" cy="1656080"/>
            <a:chOff x="10081152" y="2600960"/>
            <a:chExt cx="1656080" cy="1656080"/>
          </a:xfrm>
        </p:grpSpPr>
        <p:sp>
          <p:nvSpPr>
            <p:cNvPr id="43" name="Oval 42">
              <a:extLst>
                <a:ext uri="{FF2B5EF4-FFF2-40B4-BE49-F238E27FC236}">
                  <a16:creationId xmlns:a16="http://schemas.microsoft.com/office/drawing/2014/main" id="{F605BC90-3817-FEF7-579F-AD31C7F7B2DE}"/>
                </a:ext>
              </a:extLst>
            </p:cNvPr>
            <p:cNvSpPr/>
            <p:nvPr/>
          </p:nvSpPr>
          <p:spPr>
            <a:xfrm>
              <a:off x="10081152"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4" name="Picture 43" descr="A blue waves on a black background&#10;&#10;Description automatically generated with medium confidence">
              <a:extLst>
                <a:ext uri="{FF2B5EF4-FFF2-40B4-BE49-F238E27FC236}">
                  <a16:creationId xmlns:a16="http://schemas.microsoft.com/office/drawing/2014/main" id="{EDF4B2FD-F1BC-D6FF-9E34-5775D9F514E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53132" y="2772940"/>
              <a:ext cx="1312120" cy="1312120"/>
            </a:xfrm>
            <a:prstGeom prst="rect">
              <a:avLst/>
            </a:prstGeom>
          </p:spPr>
        </p:pic>
      </p:grpSp>
    </p:spTree>
    <p:extLst>
      <p:ext uri="{BB962C8B-B14F-4D97-AF65-F5344CB8AC3E}">
        <p14:creationId xmlns:p14="http://schemas.microsoft.com/office/powerpoint/2010/main" val="2332840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10" name="Rectangle 9">
            <a:extLst>
              <a:ext uri="{FF2B5EF4-FFF2-40B4-BE49-F238E27FC236}">
                <a16:creationId xmlns:a16="http://schemas.microsoft.com/office/drawing/2014/main" id="{B34095C5-0034-3155-EF8C-1F6AC6E0563F}"/>
              </a:ext>
            </a:extLst>
          </p:cNvPr>
          <p:cNvSpPr/>
          <p:nvPr/>
        </p:nvSpPr>
        <p:spPr>
          <a:xfrm>
            <a:off x="2039713" y="3022240"/>
            <a:ext cx="8112574" cy="3104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fr-FR" sz="2400" b="0" i="0" dirty="0">
                <a:solidFill>
                  <a:srgbClr val="D1D5DB"/>
                </a:solidFill>
                <a:effectLst/>
                <a:latin typeface="Söhne"/>
              </a:rPr>
              <a:t>FullCalendar est une bibliothèque JavaScript open-source qui permet de créer des calendriers interactifs et personnalisables dans des applications web. Elle offre des fonctionnalités avancées telles que la gestion des événements, la navigation, la visualisation de plusieurs vues (jour, semaine, mois) et la prise en charge de diverses sources de données. FullCalendar est largement utilisé pour la planification et l'affichage des événements dans les applications web modernes.</a:t>
            </a:r>
            <a:endParaRPr lang="fr-FR" sz="2000" dirty="0"/>
          </a:p>
        </p:txBody>
      </p:sp>
      <p:grpSp>
        <p:nvGrpSpPr>
          <p:cNvPr id="6" name="Group 5">
            <a:extLst>
              <a:ext uri="{FF2B5EF4-FFF2-40B4-BE49-F238E27FC236}">
                <a16:creationId xmlns:a16="http://schemas.microsoft.com/office/drawing/2014/main" id="{82DB1EDF-DED3-0EDD-2032-B53A3AAFFDA3}"/>
              </a:ext>
            </a:extLst>
          </p:cNvPr>
          <p:cNvGrpSpPr/>
          <p:nvPr/>
        </p:nvGrpSpPr>
        <p:grpSpPr>
          <a:xfrm>
            <a:off x="5006341" y="257382"/>
            <a:ext cx="2179319" cy="2179319"/>
            <a:chOff x="8155876" y="2600960"/>
            <a:chExt cx="1656080" cy="1656080"/>
          </a:xfrm>
        </p:grpSpPr>
        <p:sp>
          <p:nvSpPr>
            <p:cNvPr id="7" name="Oval 6">
              <a:extLst>
                <a:ext uri="{FF2B5EF4-FFF2-40B4-BE49-F238E27FC236}">
                  <a16:creationId xmlns:a16="http://schemas.microsoft.com/office/drawing/2014/main" id="{A3F027DD-AF0A-394E-0650-9DDEFD138173}"/>
                </a:ext>
              </a:extLst>
            </p:cNvPr>
            <p:cNvSpPr/>
            <p:nvPr/>
          </p:nvSpPr>
          <p:spPr>
            <a:xfrm>
              <a:off x="8155876"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Picture 7" descr="A blue square with a dot in the middle&#10;&#10;Description automatically generated with low confidence">
              <a:extLst>
                <a:ext uri="{FF2B5EF4-FFF2-40B4-BE49-F238E27FC236}">
                  <a16:creationId xmlns:a16="http://schemas.microsoft.com/office/drawing/2014/main" id="{A4560F32-15AB-CFA3-5356-B20032D6BC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5775" y="2880859"/>
              <a:ext cx="1096282" cy="1096282"/>
            </a:xfrm>
            <a:prstGeom prst="rect">
              <a:avLst/>
            </a:prstGeom>
          </p:spPr>
        </p:pic>
      </p:grpSp>
      <p:grpSp>
        <p:nvGrpSpPr>
          <p:cNvPr id="9" name="Group 8">
            <a:extLst>
              <a:ext uri="{FF2B5EF4-FFF2-40B4-BE49-F238E27FC236}">
                <a16:creationId xmlns:a16="http://schemas.microsoft.com/office/drawing/2014/main" id="{5EF5C06A-F577-05C9-36E0-CEC4A251218B}"/>
              </a:ext>
            </a:extLst>
          </p:cNvPr>
          <p:cNvGrpSpPr/>
          <p:nvPr/>
        </p:nvGrpSpPr>
        <p:grpSpPr>
          <a:xfrm>
            <a:off x="5006340" y="-2290271"/>
            <a:ext cx="2179320" cy="2179320"/>
            <a:chOff x="4305322" y="2600960"/>
            <a:chExt cx="1656080" cy="1656080"/>
          </a:xfrm>
        </p:grpSpPr>
        <p:sp>
          <p:nvSpPr>
            <p:cNvPr id="11" name="Oval 10">
              <a:extLst>
                <a:ext uri="{FF2B5EF4-FFF2-40B4-BE49-F238E27FC236}">
                  <a16:creationId xmlns:a16="http://schemas.microsoft.com/office/drawing/2014/main" id="{9C309A54-A151-B82E-A606-ABBF2B7C91BB}"/>
                </a:ext>
              </a:extLst>
            </p:cNvPr>
            <p:cNvSpPr/>
            <p:nvPr/>
          </p:nvSpPr>
          <p:spPr>
            <a:xfrm>
              <a:off x="4305322"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11" descr="A picture containing circle, clipart, graphics, cartoon&#10;&#10;Description automatically generated">
              <a:extLst>
                <a:ext uri="{FF2B5EF4-FFF2-40B4-BE49-F238E27FC236}">
                  <a16:creationId xmlns:a16="http://schemas.microsoft.com/office/drawing/2014/main" id="{3F6C8D7D-EA57-2D7B-4EBA-3E83059DD8D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522855" y="2818493"/>
              <a:ext cx="1221014" cy="1221014"/>
            </a:xfrm>
            <a:prstGeom prst="rect">
              <a:avLst/>
            </a:prstGeom>
          </p:spPr>
        </p:pic>
      </p:grpSp>
      <p:grpSp>
        <p:nvGrpSpPr>
          <p:cNvPr id="13" name="Group 12">
            <a:extLst>
              <a:ext uri="{FF2B5EF4-FFF2-40B4-BE49-F238E27FC236}">
                <a16:creationId xmlns:a16="http://schemas.microsoft.com/office/drawing/2014/main" id="{47DA7155-8E77-0752-15B0-3BCDD3FA4F49}"/>
              </a:ext>
            </a:extLst>
          </p:cNvPr>
          <p:cNvGrpSpPr/>
          <p:nvPr/>
        </p:nvGrpSpPr>
        <p:grpSpPr>
          <a:xfrm>
            <a:off x="5006340" y="6969401"/>
            <a:ext cx="2179319" cy="2179319"/>
            <a:chOff x="10081152" y="2600960"/>
            <a:chExt cx="1656080" cy="1656080"/>
          </a:xfrm>
        </p:grpSpPr>
        <p:sp>
          <p:nvSpPr>
            <p:cNvPr id="14" name="Oval 13">
              <a:extLst>
                <a:ext uri="{FF2B5EF4-FFF2-40B4-BE49-F238E27FC236}">
                  <a16:creationId xmlns:a16="http://schemas.microsoft.com/office/drawing/2014/main" id="{5AD506EC-6CB2-BBAC-516E-2B509157243E}"/>
                </a:ext>
              </a:extLst>
            </p:cNvPr>
            <p:cNvSpPr/>
            <p:nvPr/>
          </p:nvSpPr>
          <p:spPr>
            <a:xfrm>
              <a:off x="10081152"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5" name="Picture 14" descr="A blue waves on a black background&#10;&#10;Description automatically generated with medium confidence">
              <a:extLst>
                <a:ext uri="{FF2B5EF4-FFF2-40B4-BE49-F238E27FC236}">
                  <a16:creationId xmlns:a16="http://schemas.microsoft.com/office/drawing/2014/main" id="{DFC68FF8-4EFD-31E9-7F4C-DF0BE41D82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53132" y="2772940"/>
              <a:ext cx="1312120" cy="1312120"/>
            </a:xfrm>
            <a:prstGeom prst="rect">
              <a:avLst/>
            </a:prstGeom>
          </p:spPr>
        </p:pic>
      </p:grpSp>
    </p:spTree>
    <p:extLst>
      <p:ext uri="{BB962C8B-B14F-4D97-AF65-F5344CB8AC3E}">
        <p14:creationId xmlns:p14="http://schemas.microsoft.com/office/powerpoint/2010/main" val="3806681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4" name="TextBox 3">
            <a:extLst>
              <a:ext uri="{FF2B5EF4-FFF2-40B4-BE49-F238E27FC236}">
                <a16:creationId xmlns:a16="http://schemas.microsoft.com/office/drawing/2014/main" id="{872ACB06-D3F7-97C6-389E-25A229F8E358}"/>
              </a:ext>
            </a:extLst>
          </p:cNvPr>
          <p:cNvSpPr txBox="1"/>
          <p:nvPr/>
        </p:nvSpPr>
        <p:spPr>
          <a:xfrm>
            <a:off x="2606040" y="701560"/>
            <a:ext cx="6979920" cy="707886"/>
          </a:xfrm>
          <a:prstGeom prst="rect">
            <a:avLst/>
          </a:prstGeom>
          <a:noFill/>
        </p:spPr>
        <p:txBody>
          <a:bodyPr wrap="square">
            <a:spAutoFit/>
          </a:bodyPr>
          <a:lstStyle/>
          <a:p>
            <a:pPr algn="ctr"/>
            <a:r>
              <a:rPr lang="fr-FR" sz="4000" b="1" dirty="0">
                <a:solidFill>
                  <a:schemeClr val="bg1"/>
                </a:solidFill>
              </a:rPr>
              <a:t>INTRODUCTION</a:t>
            </a:r>
          </a:p>
        </p:txBody>
      </p:sp>
      <p:sp>
        <p:nvSpPr>
          <p:cNvPr id="5" name="TextBox 4">
            <a:extLst>
              <a:ext uri="{FF2B5EF4-FFF2-40B4-BE49-F238E27FC236}">
                <a16:creationId xmlns:a16="http://schemas.microsoft.com/office/drawing/2014/main" id="{145FBCAE-CA48-71EA-423E-6C600E423AE4}"/>
              </a:ext>
            </a:extLst>
          </p:cNvPr>
          <p:cNvSpPr txBox="1"/>
          <p:nvPr/>
        </p:nvSpPr>
        <p:spPr>
          <a:xfrm>
            <a:off x="2606040" y="1703643"/>
            <a:ext cx="6979920" cy="1277273"/>
          </a:xfrm>
          <a:prstGeom prst="rect">
            <a:avLst/>
          </a:prstGeom>
          <a:noFill/>
        </p:spPr>
        <p:txBody>
          <a:bodyPr wrap="square">
            <a:spAutoFit/>
          </a:bodyPr>
          <a:lstStyle/>
          <a:p>
            <a:pPr algn="ctr"/>
            <a:r>
              <a:rPr lang="fr-FR" sz="6600" b="1" dirty="0">
                <a:solidFill>
                  <a:srgbClr val="A1D726"/>
                </a:solidFill>
              </a:rPr>
              <a:t>L’ ANALYSE</a:t>
            </a:r>
          </a:p>
          <a:p>
            <a:endParaRPr lang="fr-FR" sz="1100" dirty="0"/>
          </a:p>
        </p:txBody>
      </p:sp>
      <p:sp>
        <p:nvSpPr>
          <p:cNvPr id="6" name="TextBox 5">
            <a:extLst>
              <a:ext uri="{FF2B5EF4-FFF2-40B4-BE49-F238E27FC236}">
                <a16:creationId xmlns:a16="http://schemas.microsoft.com/office/drawing/2014/main" id="{D4E45128-2A4A-A80B-5588-66ACF5CE66FC}"/>
              </a:ext>
            </a:extLst>
          </p:cNvPr>
          <p:cNvSpPr txBox="1"/>
          <p:nvPr/>
        </p:nvSpPr>
        <p:spPr>
          <a:xfrm>
            <a:off x="2606040" y="2875003"/>
            <a:ext cx="6979920" cy="707886"/>
          </a:xfrm>
          <a:prstGeom prst="rect">
            <a:avLst/>
          </a:prstGeom>
          <a:noFill/>
        </p:spPr>
        <p:txBody>
          <a:bodyPr wrap="square">
            <a:spAutoFit/>
          </a:bodyPr>
          <a:lstStyle/>
          <a:p>
            <a:pPr algn="ctr"/>
            <a:r>
              <a:rPr lang="fr-FR" sz="4000" b="1" dirty="0">
                <a:solidFill>
                  <a:schemeClr val="bg1"/>
                </a:solidFill>
              </a:rPr>
              <a:t>RÉALISATION</a:t>
            </a:r>
          </a:p>
        </p:txBody>
      </p:sp>
      <p:sp>
        <p:nvSpPr>
          <p:cNvPr id="7" name="TextBox 6">
            <a:extLst>
              <a:ext uri="{FF2B5EF4-FFF2-40B4-BE49-F238E27FC236}">
                <a16:creationId xmlns:a16="http://schemas.microsoft.com/office/drawing/2014/main" id="{62BE7BA0-A211-1F2A-BB8B-A83CC103ED56}"/>
              </a:ext>
            </a:extLst>
          </p:cNvPr>
          <p:cNvSpPr txBox="1"/>
          <p:nvPr/>
        </p:nvSpPr>
        <p:spPr>
          <a:xfrm>
            <a:off x="2606040" y="3877085"/>
            <a:ext cx="6979920" cy="877163"/>
          </a:xfrm>
          <a:prstGeom prst="rect">
            <a:avLst/>
          </a:prstGeom>
          <a:noFill/>
        </p:spPr>
        <p:txBody>
          <a:bodyPr wrap="square">
            <a:spAutoFit/>
          </a:bodyPr>
          <a:lstStyle/>
          <a:p>
            <a:pPr algn="ctr"/>
            <a:r>
              <a:rPr lang="fr-FR" sz="4000" b="1" dirty="0">
                <a:solidFill>
                  <a:schemeClr val="bg1"/>
                </a:solidFill>
              </a:rPr>
              <a:t>TEST DE L’APP</a:t>
            </a:r>
          </a:p>
          <a:p>
            <a:endParaRPr lang="fr-FR" sz="1100" dirty="0"/>
          </a:p>
        </p:txBody>
      </p:sp>
      <p:sp>
        <p:nvSpPr>
          <p:cNvPr id="8" name="TextBox 7">
            <a:extLst>
              <a:ext uri="{FF2B5EF4-FFF2-40B4-BE49-F238E27FC236}">
                <a16:creationId xmlns:a16="http://schemas.microsoft.com/office/drawing/2014/main" id="{53E0FC50-71E9-D091-BFAE-7EA584039BE5}"/>
              </a:ext>
            </a:extLst>
          </p:cNvPr>
          <p:cNvSpPr txBox="1"/>
          <p:nvPr/>
        </p:nvSpPr>
        <p:spPr>
          <a:xfrm>
            <a:off x="2606040" y="5048444"/>
            <a:ext cx="6979920" cy="707886"/>
          </a:xfrm>
          <a:prstGeom prst="rect">
            <a:avLst/>
          </a:prstGeom>
          <a:noFill/>
        </p:spPr>
        <p:txBody>
          <a:bodyPr wrap="square">
            <a:spAutoFit/>
          </a:bodyPr>
          <a:lstStyle/>
          <a:p>
            <a:pPr algn="ctr"/>
            <a:r>
              <a:rPr lang="fr-FR" sz="4000" b="1" dirty="0">
                <a:solidFill>
                  <a:schemeClr val="bg1"/>
                </a:solidFill>
              </a:rPr>
              <a:t>CONCLUSION</a:t>
            </a:r>
          </a:p>
        </p:txBody>
      </p:sp>
    </p:spTree>
    <p:extLst>
      <p:ext uri="{BB962C8B-B14F-4D97-AF65-F5344CB8AC3E}">
        <p14:creationId xmlns:p14="http://schemas.microsoft.com/office/powerpoint/2010/main" val="307893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10" name="Rectangle 9">
            <a:extLst>
              <a:ext uri="{FF2B5EF4-FFF2-40B4-BE49-F238E27FC236}">
                <a16:creationId xmlns:a16="http://schemas.microsoft.com/office/drawing/2014/main" id="{B34095C5-0034-3155-EF8C-1F6AC6E0563F}"/>
              </a:ext>
            </a:extLst>
          </p:cNvPr>
          <p:cNvSpPr/>
          <p:nvPr/>
        </p:nvSpPr>
        <p:spPr>
          <a:xfrm>
            <a:off x="2039713" y="3022240"/>
            <a:ext cx="8112574" cy="3104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2400" b="0" i="0" dirty="0">
                <a:solidFill>
                  <a:srgbClr val="D1D5DB"/>
                </a:solidFill>
                <a:effectLst/>
                <a:latin typeface="Söhne"/>
              </a:rPr>
              <a:t>Tailwind CSS est un framework CSS utilitaire qui vous permet de créer des interfaces utilisateur personnalisées de manière rapide et efficace</a:t>
            </a:r>
            <a:endParaRPr lang="fr-FR" sz="2000" dirty="0"/>
          </a:p>
        </p:txBody>
      </p:sp>
      <p:grpSp>
        <p:nvGrpSpPr>
          <p:cNvPr id="2" name="Group 1">
            <a:extLst>
              <a:ext uri="{FF2B5EF4-FFF2-40B4-BE49-F238E27FC236}">
                <a16:creationId xmlns:a16="http://schemas.microsoft.com/office/drawing/2014/main" id="{6DFB7119-2B82-678B-A526-7EC7DA424A68}"/>
              </a:ext>
            </a:extLst>
          </p:cNvPr>
          <p:cNvGrpSpPr/>
          <p:nvPr/>
        </p:nvGrpSpPr>
        <p:grpSpPr>
          <a:xfrm>
            <a:off x="5006340" y="257381"/>
            <a:ext cx="2179319" cy="2179319"/>
            <a:chOff x="10081152" y="2600960"/>
            <a:chExt cx="1656080" cy="1656080"/>
          </a:xfrm>
        </p:grpSpPr>
        <p:sp>
          <p:nvSpPr>
            <p:cNvPr id="4" name="Oval 3">
              <a:extLst>
                <a:ext uri="{FF2B5EF4-FFF2-40B4-BE49-F238E27FC236}">
                  <a16:creationId xmlns:a16="http://schemas.microsoft.com/office/drawing/2014/main" id="{4D792E5C-D643-2940-63BB-4BD5064AF980}"/>
                </a:ext>
              </a:extLst>
            </p:cNvPr>
            <p:cNvSpPr/>
            <p:nvPr/>
          </p:nvSpPr>
          <p:spPr>
            <a:xfrm>
              <a:off x="10081152"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Picture 4" descr="A blue waves on a black background&#10;&#10;Description automatically generated with medium confidence">
              <a:extLst>
                <a:ext uri="{FF2B5EF4-FFF2-40B4-BE49-F238E27FC236}">
                  <a16:creationId xmlns:a16="http://schemas.microsoft.com/office/drawing/2014/main" id="{4F8C2FF2-D2BA-58AF-AD9A-4D98361E8A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53132" y="2772940"/>
              <a:ext cx="1312120" cy="1312120"/>
            </a:xfrm>
            <a:prstGeom prst="rect">
              <a:avLst/>
            </a:prstGeom>
          </p:spPr>
        </p:pic>
      </p:grpSp>
      <p:grpSp>
        <p:nvGrpSpPr>
          <p:cNvPr id="9" name="Group 8">
            <a:extLst>
              <a:ext uri="{FF2B5EF4-FFF2-40B4-BE49-F238E27FC236}">
                <a16:creationId xmlns:a16="http://schemas.microsoft.com/office/drawing/2014/main" id="{427E5396-6202-349B-8783-8F9AB9751112}"/>
              </a:ext>
            </a:extLst>
          </p:cNvPr>
          <p:cNvGrpSpPr/>
          <p:nvPr/>
        </p:nvGrpSpPr>
        <p:grpSpPr>
          <a:xfrm>
            <a:off x="5006341" y="-2343398"/>
            <a:ext cx="2179319" cy="2179319"/>
            <a:chOff x="8155876" y="2600960"/>
            <a:chExt cx="1656080" cy="1656080"/>
          </a:xfrm>
        </p:grpSpPr>
        <p:sp>
          <p:nvSpPr>
            <p:cNvPr id="11" name="Oval 10">
              <a:extLst>
                <a:ext uri="{FF2B5EF4-FFF2-40B4-BE49-F238E27FC236}">
                  <a16:creationId xmlns:a16="http://schemas.microsoft.com/office/drawing/2014/main" id="{83E187AF-6151-F4FC-F45E-926846F454F8}"/>
                </a:ext>
              </a:extLst>
            </p:cNvPr>
            <p:cNvSpPr/>
            <p:nvPr/>
          </p:nvSpPr>
          <p:spPr>
            <a:xfrm>
              <a:off x="8155876"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2" name="Picture 11" descr="A blue square with a dot in the middle&#10;&#10;Description automatically generated with low confidence">
              <a:extLst>
                <a:ext uri="{FF2B5EF4-FFF2-40B4-BE49-F238E27FC236}">
                  <a16:creationId xmlns:a16="http://schemas.microsoft.com/office/drawing/2014/main" id="{F9634653-E950-FEBE-C854-6CB41EF990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35775" y="2880859"/>
              <a:ext cx="1096282" cy="1096282"/>
            </a:xfrm>
            <a:prstGeom prst="rect">
              <a:avLst/>
            </a:prstGeom>
          </p:spPr>
        </p:pic>
      </p:grpSp>
      <p:grpSp>
        <p:nvGrpSpPr>
          <p:cNvPr id="13" name="Group 12">
            <a:extLst>
              <a:ext uri="{FF2B5EF4-FFF2-40B4-BE49-F238E27FC236}">
                <a16:creationId xmlns:a16="http://schemas.microsoft.com/office/drawing/2014/main" id="{8294975C-D3F1-94B6-13A3-C670BB6F18EB}"/>
              </a:ext>
            </a:extLst>
          </p:cNvPr>
          <p:cNvGrpSpPr/>
          <p:nvPr/>
        </p:nvGrpSpPr>
        <p:grpSpPr>
          <a:xfrm>
            <a:off x="5006341" y="6969401"/>
            <a:ext cx="2179319" cy="2179319"/>
            <a:chOff x="5006341" y="257382"/>
            <a:chExt cx="2179319" cy="2179319"/>
          </a:xfrm>
        </p:grpSpPr>
        <p:sp>
          <p:nvSpPr>
            <p:cNvPr id="14" name="Oval 13">
              <a:extLst>
                <a:ext uri="{FF2B5EF4-FFF2-40B4-BE49-F238E27FC236}">
                  <a16:creationId xmlns:a16="http://schemas.microsoft.com/office/drawing/2014/main" id="{D9983DE7-030A-29B6-A461-E4B3874ABDFA}"/>
                </a:ext>
              </a:extLst>
            </p:cNvPr>
            <p:cNvSpPr/>
            <p:nvPr/>
          </p:nvSpPr>
          <p:spPr>
            <a:xfrm>
              <a:off x="5006341" y="257382"/>
              <a:ext cx="2179319" cy="21793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5" name="Picture 14">
              <a:extLst>
                <a:ext uri="{FF2B5EF4-FFF2-40B4-BE49-F238E27FC236}">
                  <a16:creationId xmlns:a16="http://schemas.microsoft.com/office/drawing/2014/main" id="{D34ECE68-8AF4-C6C4-BF54-64B529BFCB13}"/>
                </a:ext>
              </a:extLst>
            </p:cNvPr>
            <p:cNvPicPr>
              <a:picLocks noChangeAspect="1"/>
            </p:cNvPicPr>
            <p:nvPr/>
          </p:nvPicPr>
          <p:blipFill>
            <a:blip r:embed="rId9"/>
            <a:stretch>
              <a:fillRect/>
            </a:stretch>
          </p:blipFill>
          <p:spPr>
            <a:xfrm>
              <a:off x="5305198" y="818610"/>
              <a:ext cx="1581604" cy="1056862"/>
            </a:xfrm>
            <a:prstGeom prst="rect">
              <a:avLst/>
            </a:prstGeom>
            <a:ln>
              <a:noFill/>
            </a:ln>
          </p:spPr>
        </p:pic>
      </p:grpSp>
    </p:spTree>
    <p:extLst>
      <p:ext uri="{BB962C8B-B14F-4D97-AF65-F5344CB8AC3E}">
        <p14:creationId xmlns:p14="http://schemas.microsoft.com/office/powerpoint/2010/main" val="2649829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10" name="Rectangle 9">
            <a:extLst>
              <a:ext uri="{FF2B5EF4-FFF2-40B4-BE49-F238E27FC236}">
                <a16:creationId xmlns:a16="http://schemas.microsoft.com/office/drawing/2014/main" id="{B34095C5-0034-3155-EF8C-1F6AC6E0563F}"/>
              </a:ext>
            </a:extLst>
          </p:cNvPr>
          <p:cNvSpPr/>
          <p:nvPr/>
        </p:nvSpPr>
        <p:spPr>
          <a:xfrm>
            <a:off x="2039713" y="3225620"/>
            <a:ext cx="8112574" cy="406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2800" b="0" i="0" dirty="0">
                <a:solidFill>
                  <a:srgbClr val="D1D5DB"/>
                </a:solidFill>
                <a:effectLst/>
                <a:latin typeface="Söhne"/>
              </a:rPr>
              <a:t>Git est un système de contrôle de version distribué</a:t>
            </a:r>
            <a:endParaRPr lang="fr-FR" sz="2400" dirty="0"/>
          </a:p>
        </p:txBody>
      </p:sp>
      <p:grpSp>
        <p:nvGrpSpPr>
          <p:cNvPr id="11" name="Group 10">
            <a:extLst>
              <a:ext uri="{FF2B5EF4-FFF2-40B4-BE49-F238E27FC236}">
                <a16:creationId xmlns:a16="http://schemas.microsoft.com/office/drawing/2014/main" id="{D228EF9F-CE34-B04E-9A34-96D20E8A3B0C}"/>
              </a:ext>
            </a:extLst>
          </p:cNvPr>
          <p:cNvGrpSpPr/>
          <p:nvPr/>
        </p:nvGrpSpPr>
        <p:grpSpPr>
          <a:xfrm>
            <a:off x="5006341" y="523151"/>
            <a:ext cx="2179319" cy="2179319"/>
            <a:chOff x="5006341" y="257382"/>
            <a:chExt cx="2179319" cy="2179319"/>
          </a:xfrm>
        </p:grpSpPr>
        <p:sp>
          <p:nvSpPr>
            <p:cNvPr id="7" name="Oval 6">
              <a:extLst>
                <a:ext uri="{FF2B5EF4-FFF2-40B4-BE49-F238E27FC236}">
                  <a16:creationId xmlns:a16="http://schemas.microsoft.com/office/drawing/2014/main" id="{A3F027DD-AF0A-394E-0650-9DDEFD138173}"/>
                </a:ext>
              </a:extLst>
            </p:cNvPr>
            <p:cNvSpPr/>
            <p:nvPr/>
          </p:nvSpPr>
          <p:spPr>
            <a:xfrm>
              <a:off x="5006341" y="257382"/>
              <a:ext cx="2179319" cy="21793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 name="Picture 1">
              <a:extLst>
                <a:ext uri="{FF2B5EF4-FFF2-40B4-BE49-F238E27FC236}">
                  <a16:creationId xmlns:a16="http://schemas.microsoft.com/office/drawing/2014/main" id="{C85AF74D-4A43-7AA4-E5C1-4E9D76696387}"/>
                </a:ext>
              </a:extLst>
            </p:cNvPr>
            <p:cNvPicPr>
              <a:picLocks noChangeAspect="1"/>
            </p:cNvPicPr>
            <p:nvPr/>
          </p:nvPicPr>
          <p:blipFill>
            <a:blip r:embed="rId7"/>
            <a:stretch>
              <a:fillRect/>
            </a:stretch>
          </p:blipFill>
          <p:spPr>
            <a:xfrm>
              <a:off x="5305198" y="818610"/>
              <a:ext cx="1581604" cy="1056862"/>
            </a:xfrm>
            <a:prstGeom prst="rect">
              <a:avLst/>
            </a:prstGeom>
            <a:ln>
              <a:noFill/>
            </a:ln>
          </p:spPr>
        </p:pic>
      </p:grpSp>
      <p:grpSp>
        <p:nvGrpSpPr>
          <p:cNvPr id="4" name="Group 3">
            <a:extLst>
              <a:ext uri="{FF2B5EF4-FFF2-40B4-BE49-F238E27FC236}">
                <a16:creationId xmlns:a16="http://schemas.microsoft.com/office/drawing/2014/main" id="{9B461ADC-C729-2E7F-7408-9732D7878F5D}"/>
              </a:ext>
            </a:extLst>
          </p:cNvPr>
          <p:cNvGrpSpPr/>
          <p:nvPr/>
        </p:nvGrpSpPr>
        <p:grpSpPr>
          <a:xfrm>
            <a:off x="5006340" y="-2308010"/>
            <a:ext cx="2179319" cy="2179319"/>
            <a:chOff x="10081152" y="2600960"/>
            <a:chExt cx="1656080" cy="1656080"/>
          </a:xfrm>
        </p:grpSpPr>
        <p:sp>
          <p:nvSpPr>
            <p:cNvPr id="5" name="Oval 4">
              <a:extLst>
                <a:ext uri="{FF2B5EF4-FFF2-40B4-BE49-F238E27FC236}">
                  <a16:creationId xmlns:a16="http://schemas.microsoft.com/office/drawing/2014/main" id="{7505CFC8-AC76-86D1-C415-C95DA40FAF66}"/>
                </a:ext>
              </a:extLst>
            </p:cNvPr>
            <p:cNvSpPr/>
            <p:nvPr/>
          </p:nvSpPr>
          <p:spPr>
            <a:xfrm>
              <a:off x="10081152" y="2600960"/>
              <a:ext cx="1656080" cy="1656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8" descr="A blue waves on a black background&#10;&#10;Description automatically generated with medium confidence">
              <a:extLst>
                <a:ext uri="{FF2B5EF4-FFF2-40B4-BE49-F238E27FC236}">
                  <a16:creationId xmlns:a16="http://schemas.microsoft.com/office/drawing/2014/main" id="{4B7B3384-B2DC-1AF7-1C89-200C3752DE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53132" y="2772940"/>
              <a:ext cx="1312120" cy="1312120"/>
            </a:xfrm>
            <a:prstGeom prst="rect">
              <a:avLst/>
            </a:prstGeom>
          </p:spPr>
        </p:pic>
      </p:grpSp>
      <p:grpSp>
        <p:nvGrpSpPr>
          <p:cNvPr id="12" name="Group 11">
            <a:extLst>
              <a:ext uri="{FF2B5EF4-FFF2-40B4-BE49-F238E27FC236}">
                <a16:creationId xmlns:a16="http://schemas.microsoft.com/office/drawing/2014/main" id="{D8FC8EFE-1692-7FA4-A9E0-6104DDD65EF2}"/>
              </a:ext>
            </a:extLst>
          </p:cNvPr>
          <p:cNvGrpSpPr/>
          <p:nvPr/>
        </p:nvGrpSpPr>
        <p:grpSpPr>
          <a:xfrm>
            <a:off x="-2848563" y="2030730"/>
            <a:ext cx="2796539" cy="2796539"/>
            <a:chOff x="2413924" y="2030730"/>
            <a:chExt cx="2796539" cy="2796539"/>
          </a:xfrm>
        </p:grpSpPr>
        <p:sp>
          <p:nvSpPr>
            <p:cNvPr id="13" name="Oval 12">
              <a:extLst>
                <a:ext uri="{FF2B5EF4-FFF2-40B4-BE49-F238E27FC236}">
                  <a16:creationId xmlns:a16="http://schemas.microsoft.com/office/drawing/2014/main" id="{84607B74-C353-CCE8-4BD7-D029B5C5ADA0}"/>
                </a:ext>
              </a:extLst>
            </p:cNvPr>
            <p:cNvSpPr/>
            <p:nvPr/>
          </p:nvSpPr>
          <p:spPr>
            <a:xfrm>
              <a:off x="2413924" y="2030730"/>
              <a:ext cx="2796539" cy="27965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Picture 13">
              <a:extLst>
                <a:ext uri="{FF2B5EF4-FFF2-40B4-BE49-F238E27FC236}">
                  <a16:creationId xmlns:a16="http://schemas.microsoft.com/office/drawing/2014/main" id="{66CA53C6-A099-2393-8C6C-0DD80EECD676}"/>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0848" y="2931635"/>
              <a:ext cx="2462690" cy="994729"/>
            </a:xfrm>
            <a:prstGeom prst="rect">
              <a:avLst/>
            </a:prstGeom>
            <a:noFill/>
            <a:ln>
              <a:noFill/>
            </a:ln>
          </p:spPr>
        </p:pic>
      </p:grpSp>
      <p:grpSp>
        <p:nvGrpSpPr>
          <p:cNvPr id="15" name="Group 14">
            <a:extLst>
              <a:ext uri="{FF2B5EF4-FFF2-40B4-BE49-F238E27FC236}">
                <a16:creationId xmlns:a16="http://schemas.microsoft.com/office/drawing/2014/main" id="{97682881-5BFF-EA10-C330-B5215EFD9CEA}"/>
              </a:ext>
            </a:extLst>
          </p:cNvPr>
          <p:cNvGrpSpPr/>
          <p:nvPr/>
        </p:nvGrpSpPr>
        <p:grpSpPr>
          <a:xfrm>
            <a:off x="12245548" y="2030730"/>
            <a:ext cx="2796539" cy="2796539"/>
            <a:chOff x="6947259" y="2030730"/>
            <a:chExt cx="2796539" cy="2796539"/>
          </a:xfrm>
        </p:grpSpPr>
        <p:sp>
          <p:nvSpPr>
            <p:cNvPr id="16" name="Oval 15">
              <a:extLst>
                <a:ext uri="{FF2B5EF4-FFF2-40B4-BE49-F238E27FC236}">
                  <a16:creationId xmlns:a16="http://schemas.microsoft.com/office/drawing/2014/main" id="{77C8DCAE-76A4-C994-3555-6E450654D4E8}"/>
                </a:ext>
              </a:extLst>
            </p:cNvPr>
            <p:cNvSpPr/>
            <p:nvPr/>
          </p:nvSpPr>
          <p:spPr>
            <a:xfrm>
              <a:off x="6947259" y="2030730"/>
              <a:ext cx="2796539" cy="27965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7" name="Picture 16">
              <a:extLst>
                <a:ext uri="{FF2B5EF4-FFF2-40B4-BE49-F238E27FC236}">
                  <a16:creationId xmlns:a16="http://schemas.microsoft.com/office/drawing/2014/main" id="{109C2C11-43F6-513A-E9B2-401DE28EE19A}"/>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79080" y="2826250"/>
              <a:ext cx="2732897" cy="1205498"/>
            </a:xfrm>
            <a:prstGeom prst="rect">
              <a:avLst/>
            </a:prstGeom>
            <a:noFill/>
            <a:ln>
              <a:noFill/>
            </a:ln>
          </p:spPr>
        </p:pic>
      </p:grpSp>
    </p:spTree>
    <p:extLst>
      <p:ext uri="{BB962C8B-B14F-4D97-AF65-F5344CB8AC3E}">
        <p14:creationId xmlns:p14="http://schemas.microsoft.com/office/powerpoint/2010/main" val="3593631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grpSp>
        <p:nvGrpSpPr>
          <p:cNvPr id="9" name="Group 8">
            <a:extLst>
              <a:ext uri="{FF2B5EF4-FFF2-40B4-BE49-F238E27FC236}">
                <a16:creationId xmlns:a16="http://schemas.microsoft.com/office/drawing/2014/main" id="{AA1849B4-B28A-457A-CB37-BF67A8AB5CB8}"/>
              </a:ext>
            </a:extLst>
          </p:cNvPr>
          <p:cNvGrpSpPr/>
          <p:nvPr/>
        </p:nvGrpSpPr>
        <p:grpSpPr>
          <a:xfrm>
            <a:off x="2413924" y="2030730"/>
            <a:ext cx="2796539" cy="2796539"/>
            <a:chOff x="2413924" y="2030730"/>
            <a:chExt cx="2796539" cy="2796539"/>
          </a:xfrm>
        </p:grpSpPr>
        <p:sp>
          <p:nvSpPr>
            <p:cNvPr id="7" name="Oval 6">
              <a:extLst>
                <a:ext uri="{FF2B5EF4-FFF2-40B4-BE49-F238E27FC236}">
                  <a16:creationId xmlns:a16="http://schemas.microsoft.com/office/drawing/2014/main" id="{A3F027DD-AF0A-394E-0650-9DDEFD138173}"/>
                </a:ext>
              </a:extLst>
            </p:cNvPr>
            <p:cNvSpPr/>
            <p:nvPr/>
          </p:nvSpPr>
          <p:spPr>
            <a:xfrm>
              <a:off x="2413924" y="2030730"/>
              <a:ext cx="2796539" cy="27965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Picture 4">
              <a:extLst>
                <a:ext uri="{FF2B5EF4-FFF2-40B4-BE49-F238E27FC236}">
                  <a16:creationId xmlns:a16="http://schemas.microsoft.com/office/drawing/2014/main" id="{83F7E2D7-2EF9-5BB5-2DEF-356BF09702F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80848" y="2931635"/>
              <a:ext cx="2462690" cy="994729"/>
            </a:xfrm>
            <a:prstGeom prst="rect">
              <a:avLst/>
            </a:prstGeom>
            <a:noFill/>
            <a:ln>
              <a:noFill/>
            </a:ln>
          </p:spPr>
        </p:pic>
      </p:grpSp>
      <p:grpSp>
        <p:nvGrpSpPr>
          <p:cNvPr id="8" name="Group 7">
            <a:extLst>
              <a:ext uri="{FF2B5EF4-FFF2-40B4-BE49-F238E27FC236}">
                <a16:creationId xmlns:a16="http://schemas.microsoft.com/office/drawing/2014/main" id="{A5A8E9D4-8332-B66E-33E9-C572CF183EA7}"/>
              </a:ext>
            </a:extLst>
          </p:cNvPr>
          <p:cNvGrpSpPr/>
          <p:nvPr/>
        </p:nvGrpSpPr>
        <p:grpSpPr>
          <a:xfrm>
            <a:off x="6981539" y="2030730"/>
            <a:ext cx="2796539" cy="2796539"/>
            <a:chOff x="6947259" y="2030730"/>
            <a:chExt cx="2796539" cy="2796539"/>
          </a:xfrm>
        </p:grpSpPr>
        <p:sp>
          <p:nvSpPr>
            <p:cNvPr id="4" name="Oval 3">
              <a:extLst>
                <a:ext uri="{FF2B5EF4-FFF2-40B4-BE49-F238E27FC236}">
                  <a16:creationId xmlns:a16="http://schemas.microsoft.com/office/drawing/2014/main" id="{B6EDF556-8C2F-F2C4-11EE-FDB29C7E3DAD}"/>
                </a:ext>
              </a:extLst>
            </p:cNvPr>
            <p:cNvSpPr/>
            <p:nvPr/>
          </p:nvSpPr>
          <p:spPr>
            <a:xfrm>
              <a:off x="6947259" y="2030730"/>
              <a:ext cx="2796539" cy="27965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Picture 5">
              <a:extLst>
                <a:ext uri="{FF2B5EF4-FFF2-40B4-BE49-F238E27FC236}">
                  <a16:creationId xmlns:a16="http://schemas.microsoft.com/office/drawing/2014/main" id="{A48B4FA4-83D2-305F-8826-0F388F97FE5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79080" y="2826250"/>
              <a:ext cx="2732897" cy="1205498"/>
            </a:xfrm>
            <a:prstGeom prst="rect">
              <a:avLst/>
            </a:prstGeom>
            <a:noFill/>
            <a:ln>
              <a:noFill/>
            </a:ln>
          </p:spPr>
        </p:pic>
      </p:grpSp>
      <p:grpSp>
        <p:nvGrpSpPr>
          <p:cNvPr id="11" name="Group 10">
            <a:extLst>
              <a:ext uri="{FF2B5EF4-FFF2-40B4-BE49-F238E27FC236}">
                <a16:creationId xmlns:a16="http://schemas.microsoft.com/office/drawing/2014/main" id="{B6EC2631-94B3-7C14-7049-55704AF58537}"/>
              </a:ext>
            </a:extLst>
          </p:cNvPr>
          <p:cNvGrpSpPr/>
          <p:nvPr/>
        </p:nvGrpSpPr>
        <p:grpSpPr>
          <a:xfrm>
            <a:off x="5006341" y="-2363898"/>
            <a:ext cx="2179319" cy="2179319"/>
            <a:chOff x="5006341" y="257382"/>
            <a:chExt cx="2179319" cy="2179319"/>
          </a:xfrm>
        </p:grpSpPr>
        <p:sp>
          <p:nvSpPr>
            <p:cNvPr id="12" name="Oval 11">
              <a:extLst>
                <a:ext uri="{FF2B5EF4-FFF2-40B4-BE49-F238E27FC236}">
                  <a16:creationId xmlns:a16="http://schemas.microsoft.com/office/drawing/2014/main" id="{1DF0393F-58C3-4F35-5FF7-035F5F274B97}"/>
                </a:ext>
              </a:extLst>
            </p:cNvPr>
            <p:cNvSpPr/>
            <p:nvPr/>
          </p:nvSpPr>
          <p:spPr>
            <a:xfrm>
              <a:off x="5006341" y="257382"/>
              <a:ext cx="2179319" cy="21793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3" name="Picture 12">
              <a:extLst>
                <a:ext uri="{FF2B5EF4-FFF2-40B4-BE49-F238E27FC236}">
                  <a16:creationId xmlns:a16="http://schemas.microsoft.com/office/drawing/2014/main" id="{2BAFC692-8E82-6642-B9ED-B51BFC47A2BB}"/>
                </a:ext>
              </a:extLst>
            </p:cNvPr>
            <p:cNvPicPr>
              <a:picLocks noChangeAspect="1"/>
            </p:cNvPicPr>
            <p:nvPr/>
          </p:nvPicPr>
          <p:blipFill>
            <a:blip r:embed="rId9"/>
            <a:stretch>
              <a:fillRect/>
            </a:stretch>
          </p:blipFill>
          <p:spPr>
            <a:xfrm>
              <a:off x="5305198" y="818610"/>
              <a:ext cx="1581604" cy="1056862"/>
            </a:xfrm>
            <a:prstGeom prst="rect">
              <a:avLst/>
            </a:prstGeom>
            <a:ln>
              <a:noFill/>
            </a:ln>
          </p:spPr>
        </p:pic>
      </p:grpSp>
    </p:spTree>
    <p:extLst>
      <p:ext uri="{BB962C8B-B14F-4D97-AF65-F5344CB8AC3E}">
        <p14:creationId xmlns:p14="http://schemas.microsoft.com/office/powerpoint/2010/main" val="2936373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grpSp>
        <p:nvGrpSpPr>
          <p:cNvPr id="8" name="Group 7">
            <a:extLst>
              <a:ext uri="{FF2B5EF4-FFF2-40B4-BE49-F238E27FC236}">
                <a16:creationId xmlns:a16="http://schemas.microsoft.com/office/drawing/2014/main" id="{A5A8E9D4-8332-B66E-33E9-C572CF183EA7}"/>
              </a:ext>
            </a:extLst>
          </p:cNvPr>
          <p:cNvGrpSpPr/>
          <p:nvPr/>
        </p:nvGrpSpPr>
        <p:grpSpPr>
          <a:xfrm>
            <a:off x="5247640" y="375921"/>
            <a:ext cx="1696720" cy="1696720"/>
            <a:chOff x="6947259" y="2030730"/>
            <a:chExt cx="2796539" cy="2796539"/>
          </a:xfrm>
        </p:grpSpPr>
        <p:sp>
          <p:nvSpPr>
            <p:cNvPr id="4" name="Oval 3">
              <a:extLst>
                <a:ext uri="{FF2B5EF4-FFF2-40B4-BE49-F238E27FC236}">
                  <a16:creationId xmlns:a16="http://schemas.microsoft.com/office/drawing/2014/main" id="{B6EDF556-8C2F-F2C4-11EE-FDB29C7E3DAD}"/>
                </a:ext>
              </a:extLst>
            </p:cNvPr>
            <p:cNvSpPr/>
            <p:nvPr/>
          </p:nvSpPr>
          <p:spPr>
            <a:xfrm>
              <a:off x="6947259" y="2030730"/>
              <a:ext cx="2796539" cy="27965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Picture 5">
              <a:extLst>
                <a:ext uri="{FF2B5EF4-FFF2-40B4-BE49-F238E27FC236}">
                  <a16:creationId xmlns:a16="http://schemas.microsoft.com/office/drawing/2014/main" id="{A48B4FA4-83D2-305F-8826-0F388F97FE5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79080" y="2826250"/>
              <a:ext cx="2732897" cy="1205498"/>
            </a:xfrm>
            <a:prstGeom prst="rect">
              <a:avLst/>
            </a:prstGeom>
            <a:noFill/>
            <a:ln>
              <a:noFill/>
            </a:ln>
          </p:spPr>
        </p:pic>
      </p:grpSp>
      <p:sp>
        <p:nvSpPr>
          <p:cNvPr id="2" name="Rectangle 1">
            <a:extLst>
              <a:ext uri="{FF2B5EF4-FFF2-40B4-BE49-F238E27FC236}">
                <a16:creationId xmlns:a16="http://schemas.microsoft.com/office/drawing/2014/main" id="{ECF418A9-2D77-BCCD-7C4B-0B7390DFAB9E}"/>
              </a:ext>
            </a:extLst>
          </p:cNvPr>
          <p:cNvSpPr/>
          <p:nvPr/>
        </p:nvSpPr>
        <p:spPr>
          <a:xfrm>
            <a:off x="1958340" y="2643535"/>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GESTION COMPLÈTE DU CYCLE DE VIE DU DÉVELOPPEMENT </a:t>
            </a:r>
            <a:endParaRPr lang="fr-FR" b="1" dirty="0">
              <a:solidFill>
                <a:srgbClr val="A1D726"/>
              </a:solidFill>
            </a:endParaRPr>
          </a:p>
        </p:txBody>
      </p:sp>
      <p:sp>
        <p:nvSpPr>
          <p:cNvPr id="10" name="Rectangle 9">
            <a:extLst>
              <a:ext uri="{FF2B5EF4-FFF2-40B4-BE49-F238E27FC236}">
                <a16:creationId xmlns:a16="http://schemas.microsoft.com/office/drawing/2014/main" id="{6AB5A0AD-0FE3-ECBB-172C-6B4B44F0CD2F}"/>
              </a:ext>
            </a:extLst>
          </p:cNvPr>
          <p:cNvSpPr/>
          <p:nvPr/>
        </p:nvSpPr>
        <p:spPr>
          <a:xfrm>
            <a:off x="1958340" y="3222220"/>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AUTO-HÉBERGEMENT </a:t>
            </a:r>
            <a:endParaRPr lang="fr-FR" b="1" dirty="0">
              <a:solidFill>
                <a:srgbClr val="A1D726"/>
              </a:solidFill>
            </a:endParaRPr>
          </a:p>
        </p:txBody>
      </p:sp>
      <p:sp>
        <p:nvSpPr>
          <p:cNvPr id="11" name="Rectangle 10">
            <a:extLst>
              <a:ext uri="{FF2B5EF4-FFF2-40B4-BE49-F238E27FC236}">
                <a16:creationId xmlns:a16="http://schemas.microsoft.com/office/drawing/2014/main" id="{D567587C-F714-8F10-277B-7DD328CA143E}"/>
              </a:ext>
            </a:extLst>
          </p:cNvPr>
          <p:cNvSpPr/>
          <p:nvPr/>
        </p:nvSpPr>
        <p:spPr>
          <a:xfrm>
            <a:off x="1958340" y="3800905"/>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INTÉGRATION CONTINUE (CI/CD) </a:t>
            </a:r>
            <a:endParaRPr lang="fr-FR" b="1" dirty="0">
              <a:solidFill>
                <a:srgbClr val="A1D726"/>
              </a:solidFill>
            </a:endParaRPr>
          </a:p>
        </p:txBody>
      </p:sp>
      <p:sp>
        <p:nvSpPr>
          <p:cNvPr id="14" name="Rectangle 13">
            <a:extLst>
              <a:ext uri="{FF2B5EF4-FFF2-40B4-BE49-F238E27FC236}">
                <a16:creationId xmlns:a16="http://schemas.microsoft.com/office/drawing/2014/main" id="{A98AF131-6CA4-B34F-014E-732072DE5828}"/>
              </a:ext>
            </a:extLst>
          </p:cNvPr>
          <p:cNvSpPr/>
          <p:nvPr/>
        </p:nvSpPr>
        <p:spPr>
          <a:xfrm>
            <a:off x="1958340" y="4379590"/>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COLLABORATION AVANCÉE </a:t>
            </a:r>
            <a:endParaRPr lang="fr-FR" b="1" dirty="0">
              <a:solidFill>
                <a:srgbClr val="A1D726"/>
              </a:solidFill>
            </a:endParaRPr>
          </a:p>
        </p:txBody>
      </p:sp>
      <p:sp>
        <p:nvSpPr>
          <p:cNvPr id="17" name="Rectangle 16">
            <a:extLst>
              <a:ext uri="{FF2B5EF4-FFF2-40B4-BE49-F238E27FC236}">
                <a16:creationId xmlns:a16="http://schemas.microsoft.com/office/drawing/2014/main" id="{BD33958C-3DF6-24AD-203E-AE6206A2F6CE}"/>
              </a:ext>
            </a:extLst>
          </p:cNvPr>
          <p:cNvSpPr/>
          <p:nvPr/>
        </p:nvSpPr>
        <p:spPr>
          <a:xfrm>
            <a:off x="1958340" y="4958275"/>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FONCTIONS DE SÉCURITÉ INTÉGRÉES </a:t>
            </a:r>
            <a:endParaRPr lang="fr-FR" b="1" dirty="0">
              <a:solidFill>
                <a:srgbClr val="A1D726"/>
              </a:solidFill>
            </a:endParaRPr>
          </a:p>
        </p:txBody>
      </p:sp>
      <p:sp>
        <p:nvSpPr>
          <p:cNvPr id="18" name="Rectangle 17">
            <a:extLst>
              <a:ext uri="{FF2B5EF4-FFF2-40B4-BE49-F238E27FC236}">
                <a16:creationId xmlns:a16="http://schemas.microsoft.com/office/drawing/2014/main" id="{D9C11238-A06E-C14E-0219-1A79E3516133}"/>
              </a:ext>
            </a:extLst>
          </p:cNvPr>
          <p:cNvSpPr/>
          <p:nvPr/>
        </p:nvSpPr>
        <p:spPr>
          <a:xfrm>
            <a:off x="1958340" y="5536959"/>
            <a:ext cx="8275320" cy="469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effectLst/>
                <a:latin typeface="Calibri" panose="020F0502020204030204" pitchFamily="34" charset="0"/>
                <a:ea typeface="Calibri" panose="020F0502020204030204" pitchFamily="34" charset="0"/>
                <a:cs typeface="Arial" panose="020B0604020202020204" pitchFamily="34" charset="0"/>
              </a:rPr>
              <a:t>COMMUNAUTÉ ACTIVE </a:t>
            </a:r>
            <a:endParaRPr lang="fr-FR" b="1" dirty="0">
              <a:solidFill>
                <a:srgbClr val="A1D726"/>
              </a:solidFill>
            </a:endParaRPr>
          </a:p>
        </p:txBody>
      </p:sp>
      <p:grpSp>
        <p:nvGrpSpPr>
          <p:cNvPr id="19" name="Group 18">
            <a:extLst>
              <a:ext uri="{FF2B5EF4-FFF2-40B4-BE49-F238E27FC236}">
                <a16:creationId xmlns:a16="http://schemas.microsoft.com/office/drawing/2014/main" id="{48C9894E-1AFF-9B48-E49B-A70E21251909}"/>
              </a:ext>
            </a:extLst>
          </p:cNvPr>
          <p:cNvGrpSpPr/>
          <p:nvPr/>
        </p:nvGrpSpPr>
        <p:grpSpPr>
          <a:xfrm>
            <a:off x="-2949074" y="2030730"/>
            <a:ext cx="2796539" cy="2796539"/>
            <a:chOff x="2413924" y="2030730"/>
            <a:chExt cx="2796539" cy="2796539"/>
          </a:xfrm>
        </p:grpSpPr>
        <p:sp>
          <p:nvSpPr>
            <p:cNvPr id="20" name="Oval 19">
              <a:extLst>
                <a:ext uri="{FF2B5EF4-FFF2-40B4-BE49-F238E27FC236}">
                  <a16:creationId xmlns:a16="http://schemas.microsoft.com/office/drawing/2014/main" id="{92BF188E-F35B-A47F-1944-F9CF4D0DE862}"/>
                </a:ext>
              </a:extLst>
            </p:cNvPr>
            <p:cNvSpPr/>
            <p:nvPr/>
          </p:nvSpPr>
          <p:spPr>
            <a:xfrm>
              <a:off x="2413924" y="2030730"/>
              <a:ext cx="2796539" cy="27965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1" name="Picture 20">
              <a:extLst>
                <a:ext uri="{FF2B5EF4-FFF2-40B4-BE49-F238E27FC236}">
                  <a16:creationId xmlns:a16="http://schemas.microsoft.com/office/drawing/2014/main" id="{DEC674F4-1FC2-A4CC-C53D-86C24C6D3523}"/>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0848" y="2931635"/>
              <a:ext cx="2462690" cy="994729"/>
            </a:xfrm>
            <a:prstGeom prst="rect">
              <a:avLst/>
            </a:prstGeom>
            <a:noFill/>
            <a:ln>
              <a:noFill/>
            </a:ln>
          </p:spPr>
        </p:pic>
      </p:grpSp>
    </p:spTree>
    <p:extLst>
      <p:ext uri="{BB962C8B-B14F-4D97-AF65-F5344CB8AC3E}">
        <p14:creationId xmlns:p14="http://schemas.microsoft.com/office/powerpoint/2010/main" val="1588922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4" grpId="0"/>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9" name="Rectangle 8">
            <a:extLst>
              <a:ext uri="{FF2B5EF4-FFF2-40B4-BE49-F238E27FC236}">
                <a16:creationId xmlns:a16="http://schemas.microsoft.com/office/drawing/2014/main" id="{89A6940B-FFE0-A816-FB35-FBD19DDD6822}"/>
              </a:ext>
            </a:extLst>
          </p:cNvPr>
          <p:cNvSpPr/>
          <p:nvPr/>
        </p:nvSpPr>
        <p:spPr>
          <a:xfrm>
            <a:off x="1107312" y="2964836"/>
            <a:ext cx="9977377" cy="928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500" b="1" dirty="0">
                <a:solidFill>
                  <a:srgbClr val="A1D726"/>
                </a:solidFill>
              </a:rPr>
              <a:t>TEST DE L’APP</a:t>
            </a:r>
            <a:endParaRPr lang="fr-FR" sz="4800" b="1" dirty="0">
              <a:solidFill>
                <a:srgbClr val="A1D726"/>
              </a:solidFill>
            </a:endParaRPr>
          </a:p>
        </p:txBody>
      </p:sp>
    </p:spTree>
    <p:extLst>
      <p:ext uri="{BB962C8B-B14F-4D97-AF65-F5344CB8AC3E}">
        <p14:creationId xmlns:p14="http://schemas.microsoft.com/office/powerpoint/2010/main" val="740796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9" name="Rectangle 8">
            <a:extLst>
              <a:ext uri="{FF2B5EF4-FFF2-40B4-BE49-F238E27FC236}">
                <a16:creationId xmlns:a16="http://schemas.microsoft.com/office/drawing/2014/main" id="{89A6940B-FFE0-A816-FB35-FBD19DDD6822}"/>
              </a:ext>
            </a:extLst>
          </p:cNvPr>
          <p:cNvSpPr/>
          <p:nvPr/>
        </p:nvSpPr>
        <p:spPr>
          <a:xfrm>
            <a:off x="1107312" y="2964836"/>
            <a:ext cx="9977377" cy="928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500" b="1" dirty="0">
                <a:solidFill>
                  <a:srgbClr val="A1D726"/>
                </a:solidFill>
              </a:rPr>
              <a:t>CONCLUSION</a:t>
            </a:r>
            <a:endParaRPr lang="fr-FR" sz="4800" b="1" dirty="0">
              <a:solidFill>
                <a:srgbClr val="A1D726"/>
              </a:solidFill>
            </a:endParaRPr>
          </a:p>
        </p:txBody>
      </p:sp>
    </p:spTree>
    <p:extLst>
      <p:ext uri="{BB962C8B-B14F-4D97-AF65-F5344CB8AC3E}">
        <p14:creationId xmlns:p14="http://schemas.microsoft.com/office/powerpoint/2010/main" val="1153192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4" name="TextBox 3">
            <a:extLst>
              <a:ext uri="{FF2B5EF4-FFF2-40B4-BE49-F238E27FC236}">
                <a16:creationId xmlns:a16="http://schemas.microsoft.com/office/drawing/2014/main" id="{872ACB06-D3F7-97C6-389E-25A229F8E358}"/>
              </a:ext>
            </a:extLst>
          </p:cNvPr>
          <p:cNvSpPr txBox="1"/>
          <p:nvPr/>
        </p:nvSpPr>
        <p:spPr>
          <a:xfrm>
            <a:off x="2606040" y="701560"/>
            <a:ext cx="6979920" cy="707886"/>
          </a:xfrm>
          <a:prstGeom prst="rect">
            <a:avLst/>
          </a:prstGeom>
          <a:noFill/>
        </p:spPr>
        <p:txBody>
          <a:bodyPr wrap="square">
            <a:spAutoFit/>
          </a:bodyPr>
          <a:lstStyle/>
          <a:p>
            <a:pPr algn="ctr"/>
            <a:r>
              <a:rPr lang="fr-FR" sz="4000" b="1" dirty="0">
                <a:solidFill>
                  <a:schemeClr val="bg1"/>
                </a:solidFill>
              </a:rPr>
              <a:t>INTRODUCTION</a:t>
            </a:r>
          </a:p>
        </p:txBody>
      </p:sp>
      <p:sp>
        <p:nvSpPr>
          <p:cNvPr id="5" name="TextBox 4">
            <a:extLst>
              <a:ext uri="{FF2B5EF4-FFF2-40B4-BE49-F238E27FC236}">
                <a16:creationId xmlns:a16="http://schemas.microsoft.com/office/drawing/2014/main" id="{145FBCAE-CA48-71EA-423E-6C600E423AE4}"/>
              </a:ext>
            </a:extLst>
          </p:cNvPr>
          <p:cNvSpPr txBox="1"/>
          <p:nvPr/>
        </p:nvSpPr>
        <p:spPr>
          <a:xfrm>
            <a:off x="2606040" y="1703643"/>
            <a:ext cx="6979920" cy="877163"/>
          </a:xfrm>
          <a:prstGeom prst="rect">
            <a:avLst/>
          </a:prstGeom>
          <a:noFill/>
        </p:spPr>
        <p:txBody>
          <a:bodyPr wrap="square">
            <a:spAutoFit/>
          </a:bodyPr>
          <a:lstStyle/>
          <a:p>
            <a:pPr algn="ctr"/>
            <a:r>
              <a:rPr lang="fr-FR" sz="4000" b="1" dirty="0">
                <a:solidFill>
                  <a:schemeClr val="bg1"/>
                </a:solidFill>
              </a:rPr>
              <a:t>L’ ANALYSE</a:t>
            </a:r>
          </a:p>
          <a:p>
            <a:endParaRPr lang="fr-FR" sz="1100" dirty="0"/>
          </a:p>
        </p:txBody>
      </p:sp>
      <p:sp>
        <p:nvSpPr>
          <p:cNvPr id="6" name="TextBox 5">
            <a:extLst>
              <a:ext uri="{FF2B5EF4-FFF2-40B4-BE49-F238E27FC236}">
                <a16:creationId xmlns:a16="http://schemas.microsoft.com/office/drawing/2014/main" id="{D4E45128-2A4A-A80B-5588-66ACF5CE66FC}"/>
              </a:ext>
            </a:extLst>
          </p:cNvPr>
          <p:cNvSpPr txBox="1"/>
          <p:nvPr/>
        </p:nvSpPr>
        <p:spPr>
          <a:xfrm>
            <a:off x="2606040" y="2875003"/>
            <a:ext cx="6979920" cy="1107996"/>
          </a:xfrm>
          <a:prstGeom prst="rect">
            <a:avLst/>
          </a:prstGeom>
          <a:noFill/>
        </p:spPr>
        <p:txBody>
          <a:bodyPr wrap="square">
            <a:spAutoFit/>
          </a:bodyPr>
          <a:lstStyle/>
          <a:p>
            <a:pPr algn="ctr"/>
            <a:r>
              <a:rPr lang="fr-FR" sz="6600" b="1" dirty="0">
                <a:solidFill>
                  <a:srgbClr val="A1D726"/>
                </a:solidFill>
              </a:rPr>
              <a:t>RÉALISATION</a:t>
            </a:r>
            <a:endParaRPr lang="fr-FR" sz="1100" dirty="0"/>
          </a:p>
        </p:txBody>
      </p:sp>
      <p:sp>
        <p:nvSpPr>
          <p:cNvPr id="7" name="TextBox 6">
            <a:extLst>
              <a:ext uri="{FF2B5EF4-FFF2-40B4-BE49-F238E27FC236}">
                <a16:creationId xmlns:a16="http://schemas.microsoft.com/office/drawing/2014/main" id="{62BE7BA0-A211-1F2A-BB8B-A83CC103ED56}"/>
              </a:ext>
            </a:extLst>
          </p:cNvPr>
          <p:cNvSpPr txBox="1"/>
          <p:nvPr/>
        </p:nvSpPr>
        <p:spPr>
          <a:xfrm>
            <a:off x="2606040" y="3877085"/>
            <a:ext cx="6979920" cy="877163"/>
          </a:xfrm>
          <a:prstGeom prst="rect">
            <a:avLst/>
          </a:prstGeom>
          <a:noFill/>
        </p:spPr>
        <p:txBody>
          <a:bodyPr wrap="square">
            <a:spAutoFit/>
          </a:bodyPr>
          <a:lstStyle/>
          <a:p>
            <a:pPr algn="ctr"/>
            <a:r>
              <a:rPr lang="fr-FR" sz="4000" b="1" dirty="0">
                <a:solidFill>
                  <a:schemeClr val="bg1"/>
                </a:solidFill>
              </a:rPr>
              <a:t>TEST DE L’APP</a:t>
            </a:r>
          </a:p>
          <a:p>
            <a:endParaRPr lang="fr-FR" sz="1100" dirty="0"/>
          </a:p>
        </p:txBody>
      </p:sp>
      <p:sp>
        <p:nvSpPr>
          <p:cNvPr id="8" name="TextBox 7">
            <a:extLst>
              <a:ext uri="{FF2B5EF4-FFF2-40B4-BE49-F238E27FC236}">
                <a16:creationId xmlns:a16="http://schemas.microsoft.com/office/drawing/2014/main" id="{53E0FC50-71E9-D091-BFAE-7EA584039BE5}"/>
              </a:ext>
            </a:extLst>
          </p:cNvPr>
          <p:cNvSpPr txBox="1"/>
          <p:nvPr/>
        </p:nvSpPr>
        <p:spPr>
          <a:xfrm>
            <a:off x="2606040" y="5048444"/>
            <a:ext cx="6979920" cy="707886"/>
          </a:xfrm>
          <a:prstGeom prst="rect">
            <a:avLst/>
          </a:prstGeom>
          <a:noFill/>
        </p:spPr>
        <p:txBody>
          <a:bodyPr wrap="square">
            <a:spAutoFit/>
          </a:bodyPr>
          <a:lstStyle/>
          <a:p>
            <a:pPr algn="ctr"/>
            <a:r>
              <a:rPr lang="fr-FR" sz="4000" b="1" dirty="0">
                <a:solidFill>
                  <a:schemeClr val="bg1"/>
                </a:solidFill>
              </a:rPr>
              <a:t>CONCLUSION</a:t>
            </a:r>
          </a:p>
        </p:txBody>
      </p:sp>
    </p:spTree>
    <p:extLst>
      <p:ext uri="{BB962C8B-B14F-4D97-AF65-F5344CB8AC3E}">
        <p14:creationId xmlns:p14="http://schemas.microsoft.com/office/powerpoint/2010/main" val="818880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4" name="TextBox 3">
            <a:extLst>
              <a:ext uri="{FF2B5EF4-FFF2-40B4-BE49-F238E27FC236}">
                <a16:creationId xmlns:a16="http://schemas.microsoft.com/office/drawing/2014/main" id="{872ACB06-D3F7-97C6-389E-25A229F8E358}"/>
              </a:ext>
            </a:extLst>
          </p:cNvPr>
          <p:cNvSpPr txBox="1"/>
          <p:nvPr/>
        </p:nvSpPr>
        <p:spPr>
          <a:xfrm>
            <a:off x="2606040" y="701560"/>
            <a:ext cx="6979920" cy="707886"/>
          </a:xfrm>
          <a:prstGeom prst="rect">
            <a:avLst/>
          </a:prstGeom>
          <a:noFill/>
        </p:spPr>
        <p:txBody>
          <a:bodyPr wrap="square">
            <a:spAutoFit/>
          </a:bodyPr>
          <a:lstStyle/>
          <a:p>
            <a:pPr algn="ctr"/>
            <a:r>
              <a:rPr lang="fr-FR" sz="4000" b="1" dirty="0">
                <a:solidFill>
                  <a:schemeClr val="bg1"/>
                </a:solidFill>
              </a:rPr>
              <a:t>INTRODUCTION</a:t>
            </a:r>
          </a:p>
        </p:txBody>
      </p:sp>
      <p:sp>
        <p:nvSpPr>
          <p:cNvPr id="5" name="TextBox 4">
            <a:extLst>
              <a:ext uri="{FF2B5EF4-FFF2-40B4-BE49-F238E27FC236}">
                <a16:creationId xmlns:a16="http://schemas.microsoft.com/office/drawing/2014/main" id="{145FBCAE-CA48-71EA-423E-6C600E423AE4}"/>
              </a:ext>
            </a:extLst>
          </p:cNvPr>
          <p:cNvSpPr txBox="1"/>
          <p:nvPr/>
        </p:nvSpPr>
        <p:spPr>
          <a:xfrm>
            <a:off x="2606040" y="1703643"/>
            <a:ext cx="6979920" cy="877163"/>
          </a:xfrm>
          <a:prstGeom prst="rect">
            <a:avLst/>
          </a:prstGeom>
          <a:noFill/>
        </p:spPr>
        <p:txBody>
          <a:bodyPr wrap="square">
            <a:spAutoFit/>
          </a:bodyPr>
          <a:lstStyle/>
          <a:p>
            <a:pPr algn="ctr"/>
            <a:r>
              <a:rPr lang="fr-FR" sz="4000" b="1" dirty="0">
                <a:solidFill>
                  <a:schemeClr val="bg1"/>
                </a:solidFill>
              </a:rPr>
              <a:t>L’ ANALYSE</a:t>
            </a:r>
          </a:p>
          <a:p>
            <a:endParaRPr lang="fr-FR" sz="1100" dirty="0"/>
          </a:p>
        </p:txBody>
      </p:sp>
      <p:sp>
        <p:nvSpPr>
          <p:cNvPr id="6" name="TextBox 5">
            <a:extLst>
              <a:ext uri="{FF2B5EF4-FFF2-40B4-BE49-F238E27FC236}">
                <a16:creationId xmlns:a16="http://schemas.microsoft.com/office/drawing/2014/main" id="{D4E45128-2A4A-A80B-5588-66ACF5CE66FC}"/>
              </a:ext>
            </a:extLst>
          </p:cNvPr>
          <p:cNvSpPr txBox="1"/>
          <p:nvPr/>
        </p:nvSpPr>
        <p:spPr>
          <a:xfrm>
            <a:off x="2606040" y="2875003"/>
            <a:ext cx="6979920" cy="707886"/>
          </a:xfrm>
          <a:prstGeom prst="rect">
            <a:avLst/>
          </a:prstGeom>
          <a:noFill/>
        </p:spPr>
        <p:txBody>
          <a:bodyPr wrap="square">
            <a:spAutoFit/>
          </a:bodyPr>
          <a:lstStyle/>
          <a:p>
            <a:pPr algn="ctr"/>
            <a:r>
              <a:rPr lang="fr-FR" sz="4000" b="1" dirty="0">
                <a:solidFill>
                  <a:schemeClr val="bg1"/>
                </a:solidFill>
              </a:rPr>
              <a:t>RÉALISATION</a:t>
            </a:r>
          </a:p>
        </p:txBody>
      </p:sp>
      <p:sp>
        <p:nvSpPr>
          <p:cNvPr id="7" name="TextBox 6">
            <a:extLst>
              <a:ext uri="{FF2B5EF4-FFF2-40B4-BE49-F238E27FC236}">
                <a16:creationId xmlns:a16="http://schemas.microsoft.com/office/drawing/2014/main" id="{62BE7BA0-A211-1F2A-BB8B-A83CC103ED56}"/>
              </a:ext>
            </a:extLst>
          </p:cNvPr>
          <p:cNvSpPr txBox="1"/>
          <p:nvPr/>
        </p:nvSpPr>
        <p:spPr>
          <a:xfrm>
            <a:off x="2606040" y="3877085"/>
            <a:ext cx="6979920" cy="1277273"/>
          </a:xfrm>
          <a:prstGeom prst="rect">
            <a:avLst/>
          </a:prstGeom>
          <a:noFill/>
        </p:spPr>
        <p:txBody>
          <a:bodyPr wrap="square">
            <a:spAutoFit/>
          </a:bodyPr>
          <a:lstStyle/>
          <a:p>
            <a:pPr algn="ctr"/>
            <a:r>
              <a:rPr lang="fr-FR" sz="6600" b="1" dirty="0">
                <a:solidFill>
                  <a:srgbClr val="A1D726"/>
                </a:solidFill>
              </a:rPr>
              <a:t>TEST DE L’APP</a:t>
            </a:r>
          </a:p>
          <a:p>
            <a:endParaRPr lang="fr-FR" sz="1100" dirty="0"/>
          </a:p>
        </p:txBody>
      </p:sp>
      <p:sp>
        <p:nvSpPr>
          <p:cNvPr id="8" name="TextBox 7">
            <a:extLst>
              <a:ext uri="{FF2B5EF4-FFF2-40B4-BE49-F238E27FC236}">
                <a16:creationId xmlns:a16="http://schemas.microsoft.com/office/drawing/2014/main" id="{53E0FC50-71E9-D091-BFAE-7EA584039BE5}"/>
              </a:ext>
            </a:extLst>
          </p:cNvPr>
          <p:cNvSpPr txBox="1"/>
          <p:nvPr/>
        </p:nvSpPr>
        <p:spPr>
          <a:xfrm>
            <a:off x="2606040" y="5048444"/>
            <a:ext cx="6979920" cy="707886"/>
          </a:xfrm>
          <a:prstGeom prst="rect">
            <a:avLst/>
          </a:prstGeom>
          <a:noFill/>
        </p:spPr>
        <p:txBody>
          <a:bodyPr wrap="square">
            <a:spAutoFit/>
          </a:bodyPr>
          <a:lstStyle/>
          <a:p>
            <a:pPr algn="ctr"/>
            <a:r>
              <a:rPr lang="fr-FR" sz="4000" b="1" dirty="0">
                <a:solidFill>
                  <a:schemeClr val="bg1"/>
                </a:solidFill>
              </a:rPr>
              <a:t>CONCLUSION</a:t>
            </a:r>
          </a:p>
        </p:txBody>
      </p:sp>
    </p:spTree>
    <p:extLst>
      <p:ext uri="{BB962C8B-B14F-4D97-AF65-F5344CB8AC3E}">
        <p14:creationId xmlns:p14="http://schemas.microsoft.com/office/powerpoint/2010/main" val="2611357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4" name="TextBox 3">
            <a:extLst>
              <a:ext uri="{FF2B5EF4-FFF2-40B4-BE49-F238E27FC236}">
                <a16:creationId xmlns:a16="http://schemas.microsoft.com/office/drawing/2014/main" id="{872ACB06-D3F7-97C6-389E-25A229F8E358}"/>
              </a:ext>
            </a:extLst>
          </p:cNvPr>
          <p:cNvSpPr txBox="1"/>
          <p:nvPr/>
        </p:nvSpPr>
        <p:spPr>
          <a:xfrm>
            <a:off x="2606040" y="701560"/>
            <a:ext cx="6979920" cy="707886"/>
          </a:xfrm>
          <a:prstGeom prst="rect">
            <a:avLst/>
          </a:prstGeom>
          <a:noFill/>
        </p:spPr>
        <p:txBody>
          <a:bodyPr wrap="square">
            <a:spAutoFit/>
          </a:bodyPr>
          <a:lstStyle/>
          <a:p>
            <a:pPr algn="ctr"/>
            <a:r>
              <a:rPr lang="fr-FR" sz="4000" b="1" dirty="0">
                <a:solidFill>
                  <a:schemeClr val="bg1"/>
                </a:solidFill>
              </a:rPr>
              <a:t>INTRODUCTION</a:t>
            </a:r>
          </a:p>
        </p:txBody>
      </p:sp>
      <p:sp>
        <p:nvSpPr>
          <p:cNvPr id="5" name="TextBox 4">
            <a:extLst>
              <a:ext uri="{FF2B5EF4-FFF2-40B4-BE49-F238E27FC236}">
                <a16:creationId xmlns:a16="http://schemas.microsoft.com/office/drawing/2014/main" id="{145FBCAE-CA48-71EA-423E-6C600E423AE4}"/>
              </a:ext>
            </a:extLst>
          </p:cNvPr>
          <p:cNvSpPr txBox="1"/>
          <p:nvPr/>
        </p:nvSpPr>
        <p:spPr>
          <a:xfrm>
            <a:off x="2606040" y="1703643"/>
            <a:ext cx="6979920" cy="877163"/>
          </a:xfrm>
          <a:prstGeom prst="rect">
            <a:avLst/>
          </a:prstGeom>
          <a:noFill/>
        </p:spPr>
        <p:txBody>
          <a:bodyPr wrap="square">
            <a:spAutoFit/>
          </a:bodyPr>
          <a:lstStyle/>
          <a:p>
            <a:pPr algn="ctr"/>
            <a:r>
              <a:rPr lang="fr-FR" sz="4000" b="1" dirty="0">
                <a:solidFill>
                  <a:schemeClr val="bg1"/>
                </a:solidFill>
              </a:rPr>
              <a:t>L’ ANALYSE</a:t>
            </a:r>
          </a:p>
          <a:p>
            <a:endParaRPr lang="fr-FR" sz="1100" dirty="0"/>
          </a:p>
        </p:txBody>
      </p:sp>
      <p:sp>
        <p:nvSpPr>
          <p:cNvPr id="6" name="TextBox 5">
            <a:extLst>
              <a:ext uri="{FF2B5EF4-FFF2-40B4-BE49-F238E27FC236}">
                <a16:creationId xmlns:a16="http://schemas.microsoft.com/office/drawing/2014/main" id="{D4E45128-2A4A-A80B-5588-66ACF5CE66FC}"/>
              </a:ext>
            </a:extLst>
          </p:cNvPr>
          <p:cNvSpPr txBox="1"/>
          <p:nvPr/>
        </p:nvSpPr>
        <p:spPr>
          <a:xfrm>
            <a:off x="2606040" y="2875003"/>
            <a:ext cx="6979920" cy="707886"/>
          </a:xfrm>
          <a:prstGeom prst="rect">
            <a:avLst/>
          </a:prstGeom>
          <a:noFill/>
        </p:spPr>
        <p:txBody>
          <a:bodyPr wrap="square">
            <a:spAutoFit/>
          </a:bodyPr>
          <a:lstStyle/>
          <a:p>
            <a:pPr algn="ctr"/>
            <a:r>
              <a:rPr lang="fr-FR" sz="4000" b="1" dirty="0">
                <a:solidFill>
                  <a:schemeClr val="bg1"/>
                </a:solidFill>
              </a:rPr>
              <a:t>RÉALISATION</a:t>
            </a:r>
          </a:p>
        </p:txBody>
      </p:sp>
      <p:sp>
        <p:nvSpPr>
          <p:cNvPr id="7" name="TextBox 6">
            <a:extLst>
              <a:ext uri="{FF2B5EF4-FFF2-40B4-BE49-F238E27FC236}">
                <a16:creationId xmlns:a16="http://schemas.microsoft.com/office/drawing/2014/main" id="{62BE7BA0-A211-1F2A-BB8B-A83CC103ED56}"/>
              </a:ext>
            </a:extLst>
          </p:cNvPr>
          <p:cNvSpPr txBox="1"/>
          <p:nvPr/>
        </p:nvSpPr>
        <p:spPr>
          <a:xfrm>
            <a:off x="2606040" y="3877085"/>
            <a:ext cx="6979920" cy="877163"/>
          </a:xfrm>
          <a:prstGeom prst="rect">
            <a:avLst/>
          </a:prstGeom>
          <a:noFill/>
        </p:spPr>
        <p:txBody>
          <a:bodyPr wrap="square">
            <a:spAutoFit/>
          </a:bodyPr>
          <a:lstStyle/>
          <a:p>
            <a:pPr algn="ctr"/>
            <a:r>
              <a:rPr lang="fr-FR" sz="4000" b="1" dirty="0">
                <a:solidFill>
                  <a:schemeClr val="bg1"/>
                </a:solidFill>
              </a:rPr>
              <a:t>TEST DE L’APP</a:t>
            </a:r>
          </a:p>
          <a:p>
            <a:endParaRPr lang="fr-FR" sz="1100" dirty="0"/>
          </a:p>
        </p:txBody>
      </p:sp>
      <p:sp>
        <p:nvSpPr>
          <p:cNvPr id="8" name="TextBox 7">
            <a:extLst>
              <a:ext uri="{FF2B5EF4-FFF2-40B4-BE49-F238E27FC236}">
                <a16:creationId xmlns:a16="http://schemas.microsoft.com/office/drawing/2014/main" id="{53E0FC50-71E9-D091-BFAE-7EA584039BE5}"/>
              </a:ext>
            </a:extLst>
          </p:cNvPr>
          <p:cNvSpPr txBox="1"/>
          <p:nvPr/>
        </p:nvSpPr>
        <p:spPr>
          <a:xfrm>
            <a:off x="2606040" y="5048444"/>
            <a:ext cx="6979920" cy="1107996"/>
          </a:xfrm>
          <a:prstGeom prst="rect">
            <a:avLst/>
          </a:prstGeom>
          <a:noFill/>
        </p:spPr>
        <p:txBody>
          <a:bodyPr wrap="square">
            <a:spAutoFit/>
          </a:bodyPr>
          <a:lstStyle/>
          <a:p>
            <a:pPr algn="ctr"/>
            <a:r>
              <a:rPr lang="fr-FR" sz="6600" b="1" dirty="0">
                <a:solidFill>
                  <a:srgbClr val="A1D726"/>
                </a:solidFill>
              </a:rPr>
              <a:t>CONCLUSION</a:t>
            </a:r>
            <a:endParaRPr lang="fr-FR" sz="1100" dirty="0"/>
          </a:p>
        </p:txBody>
      </p:sp>
    </p:spTree>
    <p:extLst>
      <p:ext uri="{BB962C8B-B14F-4D97-AF65-F5344CB8AC3E}">
        <p14:creationId xmlns:p14="http://schemas.microsoft.com/office/powerpoint/2010/main" val="300944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9" name="Rectangle 8">
            <a:extLst>
              <a:ext uri="{FF2B5EF4-FFF2-40B4-BE49-F238E27FC236}">
                <a16:creationId xmlns:a16="http://schemas.microsoft.com/office/drawing/2014/main" id="{89A6940B-FFE0-A816-FB35-FBD19DDD6822}"/>
              </a:ext>
            </a:extLst>
          </p:cNvPr>
          <p:cNvSpPr/>
          <p:nvPr/>
        </p:nvSpPr>
        <p:spPr>
          <a:xfrm>
            <a:off x="478230" y="2964835"/>
            <a:ext cx="11235539" cy="928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500" b="1" dirty="0">
                <a:solidFill>
                  <a:srgbClr val="A1D726"/>
                </a:solidFill>
              </a:rPr>
              <a:t>INTRODUCTION</a:t>
            </a:r>
            <a:endParaRPr lang="fr-FR" sz="4800" b="1" dirty="0">
              <a:solidFill>
                <a:srgbClr val="A1D726"/>
              </a:solidFill>
            </a:endParaRPr>
          </a:p>
        </p:txBody>
      </p:sp>
      <p:pic>
        <p:nvPicPr>
          <p:cNvPr id="2" name="Picture 1">
            <a:extLst>
              <a:ext uri="{FF2B5EF4-FFF2-40B4-BE49-F238E27FC236}">
                <a16:creationId xmlns:a16="http://schemas.microsoft.com/office/drawing/2014/main" id="{749CA465-28FF-4C98-F901-26519CE95C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91999" y="1127760"/>
            <a:ext cx="6350206" cy="5708050"/>
          </a:xfrm>
          <a:prstGeom prst="rect">
            <a:avLst/>
          </a:prstGeom>
        </p:spPr>
      </p:pic>
    </p:spTree>
    <p:extLst>
      <p:ext uri="{BB962C8B-B14F-4D97-AF65-F5344CB8AC3E}">
        <p14:creationId xmlns:p14="http://schemas.microsoft.com/office/powerpoint/2010/main" val="854304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0" name="Picture 29">
            <a:extLst>
              <a:ext uri="{FF2B5EF4-FFF2-40B4-BE49-F238E27FC236}">
                <a16:creationId xmlns:a16="http://schemas.microsoft.com/office/drawing/2014/main" id="{12ED95B2-639E-B36C-601D-79C3FCFA3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1794" y="1127760"/>
            <a:ext cx="6350206" cy="570805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10" name="Rectangle 9">
            <a:extLst>
              <a:ext uri="{FF2B5EF4-FFF2-40B4-BE49-F238E27FC236}">
                <a16:creationId xmlns:a16="http://schemas.microsoft.com/office/drawing/2014/main" id="{B34095C5-0034-3155-EF8C-1F6AC6E0563F}"/>
              </a:ext>
            </a:extLst>
          </p:cNvPr>
          <p:cNvSpPr/>
          <p:nvPr/>
        </p:nvSpPr>
        <p:spPr>
          <a:xfrm>
            <a:off x="2005518" y="2281800"/>
            <a:ext cx="8180964" cy="229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fr-FR" sz="2000" b="1" dirty="0"/>
              <a:t>Le développement informatique a une influence profonde sur la gestion scolaire en offrant des solutions personnalisées, une automatisation des tâches administratives, une amélioration de la communication et de la collaboration, ainsi qu'une facilitation de la prise de décision. Les systèmes de gestion scolaire informatisés permettent aux établissements scolaires d'être plus efficaces, d'améliorer la qualité de l'enseignement et de renforcer l'engagement des parties prenantes.</a:t>
            </a:r>
          </a:p>
          <a:p>
            <a:endParaRPr lang="fr-FR" dirty="0"/>
          </a:p>
        </p:txBody>
      </p:sp>
    </p:spTree>
    <p:extLst>
      <p:ext uri="{BB962C8B-B14F-4D97-AF65-F5344CB8AC3E}">
        <p14:creationId xmlns:p14="http://schemas.microsoft.com/office/powerpoint/2010/main" val="1355144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lac, violet, magenta, blue&#10;&#10;Description automatically generated">
            <a:extLst>
              <a:ext uri="{FF2B5EF4-FFF2-40B4-BE49-F238E27FC236}">
                <a16:creationId xmlns:a16="http://schemas.microsoft.com/office/drawing/2014/main" id="{26FDE751-CAF0-164B-54C0-299E7B1C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24" cy="6858000"/>
          </a:xfrm>
          <a:prstGeom prst="rect">
            <a:avLst/>
          </a:prstGeom>
        </p:spPr>
      </p:pic>
      <p:pic>
        <p:nvPicPr>
          <p:cNvPr id="31" name="Picture 30" descr="A picture containing colorfulness, green, circle&#10;&#10;Description automatically generated">
            <a:extLst>
              <a:ext uri="{FF2B5EF4-FFF2-40B4-BE49-F238E27FC236}">
                <a16:creationId xmlns:a16="http://schemas.microsoft.com/office/drawing/2014/main" id="{8FA8056B-BA43-8E6B-CAFF-639505C93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 y="257383"/>
            <a:ext cx="1524003" cy="1524003"/>
          </a:xfrm>
          <a:prstGeom prst="rect">
            <a:avLst/>
          </a:prstGeom>
        </p:spPr>
      </p:pic>
      <p:pic>
        <p:nvPicPr>
          <p:cNvPr id="33" name="Picture 32">
            <a:extLst>
              <a:ext uri="{FF2B5EF4-FFF2-40B4-BE49-F238E27FC236}">
                <a16:creationId xmlns:a16="http://schemas.microsoft.com/office/drawing/2014/main" id="{A6F1CDE0-CF59-F02A-6F41-126EA5D3C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52535" y="5636986"/>
            <a:ext cx="873644" cy="873644"/>
          </a:xfrm>
          <a:prstGeom prst="rect">
            <a:avLst/>
          </a:prstGeom>
        </p:spPr>
      </p:pic>
      <p:pic>
        <p:nvPicPr>
          <p:cNvPr id="35" name="Picture 34" descr="A green circle with black background&#10;&#10;Description automatically generated with medium confidence">
            <a:extLst>
              <a:ext uri="{FF2B5EF4-FFF2-40B4-BE49-F238E27FC236}">
                <a16:creationId xmlns:a16="http://schemas.microsoft.com/office/drawing/2014/main" id="{9AFA8517-541E-C61D-411A-01FA4CB61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25576" y="5311807"/>
            <a:ext cx="1524003" cy="1524003"/>
          </a:xfrm>
          <a:prstGeom prst="rect">
            <a:avLst/>
          </a:prstGeom>
        </p:spPr>
      </p:pic>
      <p:pic>
        <p:nvPicPr>
          <p:cNvPr id="37" name="Picture 36" descr="A green zigzag line on a black background&#10;&#10;Description automatically generated">
            <a:extLst>
              <a:ext uri="{FF2B5EF4-FFF2-40B4-BE49-F238E27FC236}">
                <a16:creationId xmlns:a16="http://schemas.microsoft.com/office/drawing/2014/main" id="{59E86C06-614D-D961-D423-F36779B3C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6521" y="257383"/>
            <a:ext cx="1524003" cy="1524003"/>
          </a:xfrm>
          <a:prstGeom prst="rect">
            <a:avLst/>
          </a:prstGeom>
        </p:spPr>
      </p:pic>
      <p:sp>
        <p:nvSpPr>
          <p:cNvPr id="9" name="Rectangle 8">
            <a:extLst>
              <a:ext uri="{FF2B5EF4-FFF2-40B4-BE49-F238E27FC236}">
                <a16:creationId xmlns:a16="http://schemas.microsoft.com/office/drawing/2014/main" id="{89A6940B-FFE0-A816-FB35-FBD19DDD6822}"/>
              </a:ext>
            </a:extLst>
          </p:cNvPr>
          <p:cNvSpPr/>
          <p:nvPr/>
        </p:nvSpPr>
        <p:spPr>
          <a:xfrm>
            <a:off x="1996440" y="2964835"/>
            <a:ext cx="8199120" cy="928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500" b="1" dirty="0">
                <a:solidFill>
                  <a:srgbClr val="A1D726"/>
                </a:solidFill>
              </a:rPr>
              <a:t>L’ ANALYSE</a:t>
            </a:r>
            <a:endParaRPr lang="fr-FR" sz="4800" b="1" dirty="0">
              <a:solidFill>
                <a:srgbClr val="A1D726"/>
              </a:solidFill>
            </a:endParaRPr>
          </a:p>
        </p:txBody>
      </p:sp>
      <p:pic>
        <p:nvPicPr>
          <p:cNvPr id="2" name="Picture 1">
            <a:extLst>
              <a:ext uri="{FF2B5EF4-FFF2-40B4-BE49-F238E27FC236}">
                <a16:creationId xmlns:a16="http://schemas.microsoft.com/office/drawing/2014/main" id="{84C72D15-7709-812D-CBFB-24EEE7D8DA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91999" y="1127760"/>
            <a:ext cx="6350206" cy="5708050"/>
          </a:xfrm>
          <a:prstGeom prst="rect">
            <a:avLst/>
          </a:prstGeom>
        </p:spPr>
      </p:pic>
      <p:pic>
        <p:nvPicPr>
          <p:cNvPr id="4" name="Picture 3">
            <a:extLst>
              <a:ext uri="{FF2B5EF4-FFF2-40B4-BE49-F238E27FC236}">
                <a16:creationId xmlns:a16="http://schemas.microsoft.com/office/drawing/2014/main" id="{BE3731A3-4B46-A1DF-0467-91413D35BC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4649" y="6858000"/>
            <a:ext cx="8422702" cy="4737770"/>
          </a:xfrm>
          <a:prstGeom prst="rect">
            <a:avLst/>
          </a:prstGeom>
        </p:spPr>
      </p:pic>
    </p:spTree>
    <p:extLst>
      <p:ext uri="{BB962C8B-B14F-4D97-AF65-F5344CB8AC3E}">
        <p14:creationId xmlns:p14="http://schemas.microsoft.com/office/powerpoint/2010/main" val="586055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TotalTime>
  <Words>491</Words>
  <Application>Microsoft Office PowerPoint</Application>
  <PresentationFormat>Widescreen</PresentationFormat>
  <Paragraphs>110</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ESSAKAL ABDERRAHIM</dc:creator>
  <cp:lastModifiedBy>ESSAKAL ABDERRAHIM</cp:lastModifiedBy>
  <cp:revision>22</cp:revision>
  <dcterms:created xsi:type="dcterms:W3CDTF">2023-06-04T20:37:03Z</dcterms:created>
  <dcterms:modified xsi:type="dcterms:W3CDTF">2023-06-05T23:53:07Z</dcterms:modified>
</cp:coreProperties>
</file>